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84" r:id="rId5"/>
  </p:sldMasterIdLst>
  <p:notesMasterIdLst>
    <p:notesMasterId r:id="rId58"/>
  </p:notesMasterIdLst>
  <p:handoutMasterIdLst>
    <p:handoutMasterId r:id="rId59"/>
  </p:handoutMasterIdLst>
  <p:sldIdLst>
    <p:sldId id="271" r:id="rId6"/>
    <p:sldId id="258" r:id="rId7"/>
    <p:sldId id="419" r:id="rId8"/>
    <p:sldId id="412" r:id="rId9"/>
    <p:sldId id="276" r:id="rId10"/>
    <p:sldId id="479" r:id="rId11"/>
    <p:sldId id="480" r:id="rId12"/>
    <p:sldId id="421" r:id="rId13"/>
    <p:sldId id="430" r:id="rId14"/>
    <p:sldId id="432" r:id="rId15"/>
    <p:sldId id="433" r:id="rId16"/>
    <p:sldId id="440" r:id="rId17"/>
    <p:sldId id="441" r:id="rId18"/>
    <p:sldId id="442" r:id="rId19"/>
    <p:sldId id="443" r:id="rId20"/>
    <p:sldId id="444" r:id="rId21"/>
    <p:sldId id="447" r:id="rId22"/>
    <p:sldId id="448" r:id="rId23"/>
    <p:sldId id="471" r:id="rId24"/>
    <p:sldId id="472" r:id="rId25"/>
    <p:sldId id="473" r:id="rId26"/>
    <p:sldId id="469" r:id="rId27"/>
    <p:sldId id="461" r:id="rId28"/>
    <p:sldId id="463" r:id="rId29"/>
    <p:sldId id="462" r:id="rId30"/>
    <p:sldId id="468" r:id="rId31"/>
    <p:sldId id="465" r:id="rId32"/>
    <p:sldId id="487" r:id="rId33"/>
    <p:sldId id="481" r:id="rId34"/>
    <p:sldId id="478" r:id="rId35"/>
    <p:sldId id="482" r:id="rId36"/>
    <p:sldId id="483" r:id="rId37"/>
    <p:sldId id="484" r:id="rId38"/>
    <p:sldId id="530" r:id="rId39"/>
    <p:sldId id="486" r:id="rId40"/>
    <p:sldId id="534" r:id="rId41"/>
    <p:sldId id="491" r:id="rId42"/>
    <p:sldId id="532" r:id="rId43"/>
    <p:sldId id="533" r:id="rId44"/>
    <p:sldId id="499" r:id="rId45"/>
    <p:sldId id="502" r:id="rId46"/>
    <p:sldId id="521" r:id="rId47"/>
    <p:sldId id="506" r:id="rId48"/>
    <p:sldId id="508" r:id="rId49"/>
    <p:sldId id="509" r:id="rId50"/>
    <p:sldId id="512" r:id="rId51"/>
    <p:sldId id="514" r:id="rId52"/>
    <p:sldId id="515" r:id="rId53"/>
    <p:sldId id="516" r:id="rId54"/>
    <p:sldId id="517" r:id="rId55"/>
    <p:sldId id="519" r:id="rId56"/>
    <p:sldId id="520" r:id="rId57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D1CD"/>
    <a:srgbClr val="FAC9B2"/>
    <a:srgbClr val="EBE3CD"/>
    <a:srgbClr val="F07D85"/>
    <a:srgbClr val="588937"/>
    <a:srgbClr val="71AD47"/>
    <a:srgbClr val="BD6225"/>
    <a:srgbClr val="ED7D31"/>
    <a:srgbClr val="5B9BD5"/>
    <a:srgbClr val="467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6" autoAdjust="0"/>
    <p:restoredTop sz="89990"/>
  </p:normalViewPr>
  <p:slideViewPr>
    <p:cSldViewPr snapToGrid="0" snapToObjects="1" showGuides="1">
      <p:cViewPr>
        <p:scale>
          <a:sx n="143" d="100"/>
          <a:sy n="143" d="100"/>
        </p:scale>
        <p:origin x="864" y="10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7" d="100"/>
          <a:sy n="127" d="100"/>
        </p:scale>
        <p:origin x="32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16.10.23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16/10/2023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of </a:t>
            </a:r>
            <a:r>
              <a:rPr lang="fr-FR" dirty="0" err="1"/>
              <a:t>authors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16.10.23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 dirty="0"/>
              <a:t>Rassul Bairamkulov</a:t>
            </a:r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094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44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29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605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700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183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865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314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21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832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8824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898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771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41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894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2470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056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267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023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it's called SQUID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92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1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749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DFF - introduce DFF</a:t>
            </a:r>
          </a:p>
          <a:p>
            <a:endParaRPr lang="en-US" dirty="0"/>
          </a:p>
          <a:p>
            <a:r>
              <a:rPr lang="en-US" dirty="0"/>
              <a:t>AND/OR - highlight the need for sync inputs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03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1451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7855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518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676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112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1356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750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37-38</a:t>
            </a:r>
          </a:p>
          <a:p>
            <a:endParaRPr lang="en-US" dirty="0"/>
          </a:p>
          <a:p>
            <a:r>
              <a:rPr lang="en-US" dirty="0"/>
              <a:t>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56023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447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pulse-based logic</a:t>
            </a:r>
          </a:p>
          <a:p>
            <a:endParaRPr lang="en-US" dirty="0"/>
          </a:p>
          <a:p>
            <a:r>
              <a:rPr lang="en-US" dirty="0"/>
              <a:t>mention that the plot is for single gate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that presence/absence is 0/1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registers easy 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inversion is hard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gate compounding 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Traditionally - on safe side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092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truth tables to represent functions</a:t>
            </a:r>
          </a:p>
          <a:p>
            <a:endParaRPr lang="en-US" dirty="0"/>
          </a:p>
          <a:p>
            <a:r>
              <a:rPr lang="en-US" dirty="0"/>
              <a:t>Don't use TT, use DNF sum of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93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3479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03706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52920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36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7897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tech mapping</a:t>
            </a:r>
          </a:p>
          <a:p>
            <a:endParaRPr lang="en-US" dirty="0"/>
          </a:p>
          <a:p>
            <a:r>
              <a:rPr lang="en-US" dirty="0"/>
              <a:t>Boolean network with simple operations -&gt; LUT mapping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(Simplify)</a:t>
            </a:r>
          </a:p>
          <a:p>
            <a:r>
              <a:rPr lang="en-US" dirty="0"/>
              <a:t>Apply enumeration to create library of optimal compound gates</a:t>
            </a:r>
          </a:p>
          <a:p>
            <a:r>
              <a:rPr lang="en-US" dirty="0"/>
              <a:t>Only once for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Apply library to create a gate netlist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Satisfy all sync requirements </a:t>
            </a:r>
          </a:p>
          <a:p>
            <a:r>
              <a:rPr lang="en-US" dirty="0"/>
              <a:t>Example on the right</a:t>
            </a:r>
          </a:p>
          <a:p>
            <a:endParaRPr lang="en-US" dirty="0"/>
          </a:p>
          <a:p>
            <a:r>
              <a:rPr lang="en-US" dirty="0"/>
              <a:t>Do not mention LUTs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2494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more time on AA AS SA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slide for enumeration</a:t>
            </a:r>
          </a:p>
          <a:p>
            <a:endParaRPr lang="en-US" dirty="0"/>
          </a:p>
          <a:p>
            <a:r>
              <a:rPr lang="en-US" dirty="0"/>
              <a:t>show a compound gate </a:t>
            </a:r>
          </a:p>
          <a:p>
            <a:endParaRPr lang="en-US" dirty="0"/>
          </a:p>
          <a:p>
            <a:r>
              <a:rPr lang="en-US" dirty="0"/>
              <a:t>Remove #DFF section</a:t>
            </a:r>
          </a:p>
          <a:p>
            <a:r>
              <a:rPr lang="en-US" dirty="0"/>
              <a:t>Highlight reduction in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Mention that we count all of the DFFs</a:t>
            </a:r>
          </a:p>
          <a:p>
            <a:endParaRPr lang="en-US" dirty="0"/>
          </a:p>
          <a:p>
            <a:r>
              <a:rPr lang="en-US" dirty="0"/>
              <a:t>Emphasize #JJs and delay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51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path balancing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Gate compounding - simplifying the balancing of circuits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826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9813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 </a:t>
            </a:r>
          </a:p>
          <a:p>
            <a:endParaRPr lang="en-US" dirty="0"/>
          </a:p>
          <a:p>
            <a:r>
              <a:rPr lang="en-US" dirty="0"/>
              <a:t>clocking at every gate</a:t>
            </a:r>
          </a:p>
          <a:p>
            <a:r>
              <a:rPr lang="en-US" dirty="0"/>
              <a:t>needs sync input</a:t>
            </a:r>
          </a:p>
          <a:p>
            <a:endParaRPr lang="en-US" dirty="0"/>
          </a:p>
          <a:p>
            <a:r>
              <a:rPr lang="en-US" dirty="0"/>
              <a:t>I consider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869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876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061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Illinois </a:t>
            </a:r>
            <a:r>
              <a:rPr lang="en-US" dirty="0" err="1"/>
              <a:t>edu</a:t>
            </a:r>
            <a:r>
              <a:rPr lang="en-US" dirty="0"/>
              <a:t> physics498 </a:t>
            </a:r>
            <a:r>
              <a:rPr lang="en-US" dirty="0" err="1"/>
              <a:t>sqd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263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08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BC77-9E5D-09BB-119A-7E2D08A96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10C09-E8FE-AF33-D4AC-FEBC109F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029-642E-9221-5DD6-AB1A2B1C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23DD-57CA-15F8-D447-C6E63371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DE05-C7F7-3B56-B099-F7400D07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4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D645-C60B-BAD0-5CF4-C48B8263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9ACE-29CE-6196-E397-455DF0641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F5F8D-0BFC-E21D-C6CA-022ABD48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9096D-CFDC-632D-5332-BD92F966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6207-E572-7F24-3192-E33FAF82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49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4207-9D18-59FD-5894-35EA194A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39ACB-8D65-87D4-86DB-0D00D59CB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264AA-B0EC-87C5-514D-703B8248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DF41-D1B1-D0B1-887F-DD402000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B6ED-AF8E-8EB1-A94D-BEA94A62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7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2758-02A2-6CDD-B204-5CC9004F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2567-A8CF-6952-C23F-E2813A791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EB1C6-68ED-AD6A-1DFD-81CC91146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5E194-C9D8-21BC-A92A-A17404EC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43-4E23-30D8-2A02-5FEA38A3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A0BFD-9CAD-18E8-4CBC-E68338DA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7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A640-DE52-E1BB-E569-5B7D6E3F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1ECCA-A4EE-0D31-85D1-891D9A7D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66146-96DE-8482-91A1-4115CE18C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742A94-1C3D-6724-8818-40B27D57C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A9748-6EDF-81B5-46E6-907C01BD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AD4C1-A099-BC08-FA6A-E3D8D9E7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CD37C-9D34-25D8-0926-4FD1E36F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A998D-1A86-3276-4885-47CDFDE1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6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9EF2-B221-C35E-421B-64B7A800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8DC598-6BC2-521C-C5C7-9BF7684B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7437E-9638-2B8D-9CF3-AF37E5D2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A6E2D-F924-F268-CC90-6FE4B98C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E114C-D7AA-630F-1893-5F9856A02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434F5-2E38-F41B-3C7C-B73008D7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AB4EE-FD4B-22DF-C1BB-AD00253D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44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E1230-C5B3-5F84-0DC1-971FF325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E877-CDD2-EFA1-F608-3FC99690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3D90D-C494-3607-48D6-39BD8A78A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B1BC-0740-24A1-E0BE-0B304970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4C81B-AE72-24A0-2694-A905B9B4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83693-998D-2670-80B4-49EF9142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0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973-BD8B-5758-872D-ABAE2E0F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473A1-8A83-5B19-E43D-7954DCF1F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2AF3C-B1AE-AA61-59CD-964F837F8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F7EC-3ADB-55BE-FAE3-AACC435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18B1E-3C8B-A751-2E6F-4E4204EE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7AD72-38A6-9B01-C896-7FC228D6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25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7C2-6382-68CE-6CF5-844D20C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AAEAE-9555-07FD-2C73-A0BE2CD8B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9DA49-D32C-C7C3-D683-017F4571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DE7EA-9C84-FB10-4DCC-DD8C0D6D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7052A-729D-CB6A-2C3E-65FC5638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13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33EA9-81CB-95AC-9F20-1350D1B5A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9110F-5C27-D667-A6D1-4AC8CC694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0EE69-3D4B-0698-E368-57CAB12B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DA3E0-917D-8C4F-F1E9-9E8323A0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735F1-71A6-D890-34D6-36A3FB17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51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71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  <p:sldLayoutId id="2147483683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0546B-C6DE-68C1-B836-331674B52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7EBE-36F8-8EEA-BE9C-4B92680E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65E97-DC26-C4F6-0FBE-3F5B775ED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70AC3-DA98-1747-A6B9-5FC9D7A8D5E0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25411-B272-933A-7774-8E397E775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16B24-70D0-1733-A851-A7771D0F8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C153-CF3F-F945-80E5-F1BE90A35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4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23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6.png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6">
            <a:extLst>
              <a:ext uri="{FF2B5EF4-FFF2-40B4-BE49-F238E27FC236}">
                <a16:creationId xmlns:a16="http://schemas.microsoft.com/office/drawing/2014/main" id="{74ABFDCB-3927-C68F-FECC-A4385B725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4" r="2175"/>
          <a:stretch/>
        </p:blipFill>
        <p:spPr>
          <a:xfrm>
            <a:off x="1301227" y="0"/>
            <a:ext cx="7842762" cy="5143500"/>
          </a:xfrm>
          <a:prstGeom prst="rect">
            <a:avLst/>
          </a:prstGeom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68" y="973394"/>
            <a:ext cx="7098622" cy="2151528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Synthesis of SFQ Circuits with Compound Gates</a:t>
            </a:r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5366" y="3124922"/>
            <a:ext cx="7098623" cy="1568450"/>
          </a:xfrm>
        </p:spPr>
        <p:txBody>
          <a:bodyPr lIns="0" tIns="0" rIns="0" bIns="0">
            <a:normAutofit/>
          </a:bodyPr>
          <a:lstStyle/>
          <a:p>
            <a:r>
              <a:rPr lang="en-US" sz="2000" u="sng" dirty="0">
                <a:latin typeface="Abadi MT Condensed Light" panose="020B0306030101010103" pitchFamily="34" charset="77"/>
              </a:rPr>
              <a:t>Rassul Bairamkulov</a:t>
            </a:r>
            <a:r>
              <a:rPr lang="en-US" sz="2000" dirty="0">
                <a:latin typeface="Abadi MT Condensed Light" panose="020B0306030101010103" pitchFamily="34" charset="77"/>
              </a:rPr>
              <a:t>, Alessandro Tempia Calvino, and Giovanni De Micheli </a:t>
            </a:r>
          </a:p>
          <a:p>
            <a:r>
              <a:rPr lang="en-US" sz="1800" dirty="0">
                <a:latin typeface="Abadi MT Condensed Light" panose="020B0306030101010103" pitchFamily="34" charset="77"/>
              </a:rPr>
              <a:t>Integrated Systems Laboratory, EPFL, Switzerland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1078" y="4683125"/>
            <a:ext cx="1542911" cy="460375"/>
          </a:xfrm>
        </p:spPr>
        <p:txBody>
          <a:bodyPr/>
          <a:lstStyle/>
          <a:p>
            <a:r>
              <a:rPr lang="en-US" b="1" dirty="0">
                <a:latin typeface="Helvetica" pitchFamily="2" charset="0"/>
              </a:rPr>
              <a:t>October 17,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E85CD-788C-12E7-CE9B-693DB36BF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4442"/>
            <a:ext cx="1300480" cy="130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73095B-DA25-A56D-919A-B99A690F2B53}"/>
              </a:ext>
            </a:extLst>
          </p:cNvPr>
          <p:cNvSpPr txBox="1"/>
          <p:nvPr/>
        </p:nvSpPr>
        <p:spPr>
          <a:xfrm>
            <a:off x="10" y="1364261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manuscript PDF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418DAD-287C-F7A9-B175-D2285036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459"/>
            <a:ext cx="1300470" cy="6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">
        <p:fade/>
      </p:transition>
    </mc:Choice>
    <mc:Fallback>
      <p:transition spd="med" advTm="8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414317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6414317" y="377483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226111D-2675-900F-DD99-DB3BC447DFB7}"/>
              </a:ext>
            </a:extLst>
          </p:cNvPr>
          <p:cNvGrpSpPr/>
          <p:nvPr/>
        </p:nvGrpSpPr>
        <p:grpSpPr>
          <a:xfrm>
            <a:off x="612000" y="2232000"/>
            <a:ext cx="2951113" cy="2663737"/>
            <a:chOff x="603671" y="1760881"/>
            <a:chExt cx="2951113" cy="2663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BC6A0F-2F22-E7CE-478C-716FC00F9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7322" t="16518" r="34400" b="34235"/>
            <a:stretch/>
          </p:blipFill>
          <p:spPr>
            <a:xfrm rot="10800000">
              <a:off x="1390890" y="1760881"/>
              <a:ext cx="145445" cy="2533021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😕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254000">
                <a:srgbClr val="FFC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224B49-AE04-D119-451B-257D2A49238B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66C4601-FD09-8112-EB13-BD188D43145B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AA9FC22-06F9-C4E1-C809-A55E38FA13FB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3A58F9-DFCD-2649-9EB2-E025551CE237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2DC1D3-4B88-9CD7-FF23-65076EE1B390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2E6875E7-1660-375C-B942-7E6FE344EBF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43CE43F3-9A5B-DDD4-7378-435AB6CCC5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8C9872DE-57F4-38E4-89F4-7177044812FF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D2F82A0E-4CA2-60F7-D06B-452A669DC21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C749D750-5C85-9A26-C63B-F61A6A7141D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D18F790-F85D-8400-ED77-66AED3E01BB1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9DA470-858F-B5C3-C550-D0044402C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968DA4E-3438-A617-7A85-720F85E7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066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"/>
    </mc:Choice>
    <mc:Fallback>
      <p:transition spd="slow" advTm="17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6967462" y="1304761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D0E6A3-1F67-5B34-9AFE-C71C6431E45D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1766046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01D7502-3B32-E180-4BC4-95D2AFD1F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517" b="43826"/>
            <a:stretch/>
          </p:blipFill>
          <p:spPr>
            <a:xfrm flipV="1">
              <a:off x="1207484" y="2254140"/>
              <a:ext cx="514350" cy="2039756"/>
            </a:xfrm>
            <a:prstGeom prst="rect">
              <a:avLst/>
            </a:prstGeom>
          </p:spPr>
        </p:pic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096741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3538575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😲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295190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1766046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529091"/>
              <a:ext cx="488095" cy="488095"/>
              <a:chOff x="1223213" y="3529091"/>
              <a:chExt cx="488095" cy="488095"/>
            </a:xfrm>
            <a:effectLst>
              <a:glow rad="508000">
                <a:srgbClr val="FF0000">
                  <a:alpha val="80000"/>
                </a:srgb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F1D6DD5-A32A-E7A4-C4D3-B700678D6757}"/>
                </a:ext>
              </a:extLst>
            </p:cNvPr>
            <p:cNvGrpSpPr/>
            <p:nvPr/>
          </p:nvGrpSpPr>
          <p:grpSpPr>
            <a:xfrm flipV="1">
              <a:off x="3128769" y="3004991"/>
              <a:ext cx="426015" cy="70156"/>
              <a:chOff x="4187787" y="5096637"/>
              <a:chExt cx="288512" cy="4751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6CA4FC-8FF9-BDD1-B7F9-513CAB9FF6B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D582699-5451-2742-3752-D772965E9EDA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74311A1-162B-BA7F-EAD5-C9B6DAF654A4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EBEE4EB-087B-EFA7-DD2A-1DD0E1AAD80C}"/>
                </a:ext>
              </a:extLst>
            </p:cNvPr>
            <p:cNvGrpSpPr/>
            <p:nvPr/>
          </p:nvGrpSpPr>
          <p:grpSpPr>
            <a:xfrm flipH="1">
              <a:off x="1536803" y="2834486"/>
              <a:ext cx="1412693" cy="411902"/>
              <a:chOff x="2084187" y="1192442"/>
              <a:chExt cx="2192091" cy="907867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87B3BD9A-3075-2AF8-572D-7D4CD63E0C0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3730C44A-59EF-08A1-702B-27A3FDC0632B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B88F0CD7-E6A6-E4A8-C9AE-8C3CC8CAFC0A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F150A29A-1EDE-F5D8-033A-920DCBB3299D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070F6A72-268C-41F8-5424-918CEDF1584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2746A3-F3EC-3DD7-6C3E-B4298CDACDD4}"/>
                  </a:ext>
                </a:extLst>
              </p:cNvPr>
              <p:cNvCxnSpPr>
                <a:cxnSpLocks/>
                <a:stCxn id="4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0FDF9F-1FDA-F36C-F1E3-5E44BF816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20A2DBAE-50A8-AE33-9953-E13CFEC52786}"/>
              </a:ext>
            </a:extLst>
          </p:cNvPr>
          <p:cNvSpPr/>
          <p:nvPr/>
        </p:nvSpPr>
        <p:spPr>
          <a:xfrm>
            <a:off x="1016301" y="3750493"/>
            <a:ext cx="910184" cy="811115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38100" cap="rnd">
            <a:solidFill>
              <a:srgbClr val="FF0000"/>
            </a:solidFill>
            <a:round/>
          </a:ln>
          <a:effectLst>
            <a:glow rad="296669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27A6986-AD47-C81A-1C9D-4201744EE50A}"/>
              </a:ext>
            </a:extLst>
          </p:cNvPr>
          <p:cNvGrpSpPr/>
          <p:nvPr/>
        </p:nvGrpSpPr>
        <p:grpSpPr>
          <a:xfrm>
            <a:off x="1831164" y="2173908"/>
            <a:ext cx="790601" cy="949379"/>
            <a:chOff x="2986054" y="1304761"/>
            <a:chExt cx="790601" cy="949379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A7BB19C-7F1C-7EFF-AAC0-4ECC445EA7EF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1304761"/>
              <a:ext cx="0" cy="949379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1365E5-336F-DA93-2C41-F8920989CF68}"/>
                </a:ext>
              </a:extLst>
            </p:cNvPr>
            <p:cNvSpPr txBox="1"/>
            <p:nvPr/>
          </p:nvSpPr>
          <p:spPr>
            <a:xfrm>
              <a:off x="2986054" y="1579302"/>
              <a:ext cx="790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mV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B2A5A05-28D3-A436-6373-D902C0AD4A33}"/>
              </a:ext>
            </a:extLst>
          </p:cNvPr>
          <p:cNvGrpSpPr/>
          <p:nvPr/>
        </p:nvGrpSpPr>
        <p:grpSpPr>
          <a:xfrm>
            <a:off x="2697524" y="1619634"/>
            <a:ext cx="962494" cy="369802"/>
            <a:chOff x="3771900" y="2371874"/>
            <a:chExt cx="962494" cy="369802"/>
          </a:xfrm>
          <a:effectLst>
            <a:glow rad="254000">
              <a:schemeClr val="bg1">
                <a:lumMod val="95000"/>
              </a:schemeClr>
            </a:glow>
          </a:effectLst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130A182-B56B-E963-A312-D5881D902F5B}"/>
                </a:ext>
              </a:extLst>
            </p:cNvPr>
            <p:cNvCxnSpPr>
              <a:cxnSpLocks/>
            </p:cNvCxnSpPr>
            <p:nvPr/>
          </p:nvCxnSpPr>
          <p:spPr>
            <a:xfrm>
              <a:off x="3771900" y="2741676"/>
              <a:ext cx="962494" cy="0"/>
            </a:xfrm>
            <a:prstGeom prst="straightConnector1">
              <a:avLst/>
            </a:prstGeom>
            <a:ln w="25400" cap="rnd">
              <a:round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9312CB-2050-4AB3-F507-5A0ABB5BFAC2}"/>
                </a:ext>
              </a:extLst>
            </p:cNvPr>
            <p:cNvSpPr txBox="1"/>
            <p:nvPr/>
          </p:nvSpPr>
          <p:spPr>
            <a:xfrm>
              <a:off x="3915393" y="2371874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ea typeface="CMU Serif Roman" panose="02000603000000000000" pitchFamily="2" charset="0"/>
                  <a:cs typeface="Times New Roman" panose="02020603050405020304" pitchFamily="18" charset="0"/>
                </a:rPr>
                <a:t>~</a:t>
              </a:r>
              <a:r>
                <a:rPr lang="en-US" sz="18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r>
                <a:rPr lang="en-US" sz="1800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ps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2550-902A-7DC1-7A66-6A68A912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767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9"/>
    </mc:Choice>
    <mc:Fallback>
      <p:transition spd="slow" advTm="8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69136E-6 L -0.00035 -0.14475 C -0.00035 -0.20956 0.05173 -0.29043 0.09409 -0.29043 L 0.18906 -0.29043 " pathEditMode="relative" rAng="16200000" ptsTypes="AAAA">
                                      <p:cBhvr>
                                        <p:cTn id="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2" y="-145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SQUID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02AFC94-EDB7-C908-0534-193BF162D62B}"/>
              </a:ext>
            </a:extLst>
          </p:cNvPr>
          <p:cNvSpPr/>
          <p:nvPr/>
        </p:nvSpPr>
        <p:spPr>
          <a:xfrm>
            <a:off x="415577" y="1729512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EACA5D4-615E-73B8-0EF7-C1242CD766E8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0B2D7-6A71-E0A9-534F-BE23E5AD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922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2"/>
    </mc:Choice>
    <mc:Fallback>
      <p:transition spd="slow" advTm="7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0.14115 -2.09877E-6 C 0.20452 -2.09877E-6 0.28299 0.07932 0.28299 0.14414 L 0.28299 0.28982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9" y="1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D3EBC394-8422-892B-9EA0-6BEAC6B81832}"/>
              </a:ext>
            </a:extLst>
          </p:cNvPr>
          <p:cNvSpPr/>
          <p:nvPr/>
        </p:nvSpPr>
        <p:spPr>
          <a:xfrm>
            <a:off x="3042499" y="3240480"/>
            <a:ext cx="1203779" cy="1072753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5BD82-D4B2-5257-20DE-4ECF5B507264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40E88-356F-AA77-C174-AA545D9FE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01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49">
        <p:fade/>
      </p:transition>
    </mc:Choice>
    <mc:Fallback>
      <p:transition spd="med" advTm="4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7.40741E-7 L -0.00052 -0.16512 C -0.00052 -0.23951 0.0309 -0.33086 0.05642 -0.33148 L 0.11354 -0.33086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JJ Loop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0F53C0-D793-19B3-1E17-3E1787CADF1C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D1334-C03A-E883-74C7-F0AB83E55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243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9">
        <p:fade/>
      </p:transition>
    </mc:Choice>
    <mc:Fallback>
      <p:transition spd="med" advTm="59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D120567B-87C9-F705-FCEC-C35BCBF9B9C1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9877BE-88B7-DE24-4D2F-1E0B5DD76392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3360A-8BA0-DD9F-9209-CDD58216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641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49">
        <p:fade/>
      </p:transition>
    </mc:Choice>
    <mc:Fallback>
      <p:transition spd="med" advTm="2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61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1" animBg="1"/>
      <p:bldP spid="69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C01F8C5C-593B-BA11-E1D9-7FF138341357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9404" t="57250" r="35018" b="17290"/>
          <a:stretch/>
        </p:blipFill>
        <p:spPr>
          <a:xfrm rot="10800000">
            <a:off x="3517513" y="1452736"/>
            <a:ext cx="131561" cy="130447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C8705D0-5968-B784-2161-94B0CFD54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4890" r="34270" b="43528"/>
          <a:stretch/>
        </p:blipFill>
        <p:spPr>
          <a:xfrm rot="5400000">
            <a:off x="4516912" y="1624601"/>
            <a:ext cx="145106" cy="213020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25EDAE1-6A2F-0A14-29C7-02B83BC0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9" t="16517" r="35018" b="40793"/>
          <a:stretch/>
        </p:blipFill>
        <p:spPr>
          <a:xfrm rot="10800000">
            <a:off x="5511412" y="2661588"/>
            <a:ext cx="141259" cy="219575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>
            <a:off x="3591531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FE23A05-E03B-32F8-9EE4-7DCF0D0A8BF1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491AFD-42CF-3421-4894-BA768721812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704F76C-A4DD-15B0-2AA4-88CF2FBCDAE6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1042E5F-E7EC-BD7D-9BAF-FFAA5D415C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AF3070-15E6-5587-5588-AD72084457B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171620-EADD-136B-D65D-2DDA8576E816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43934E-8A1B-6E2D-5DF3-F73845B2F480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5ADA739-662D-AC86-AE85-256C53CE1E82}"/>
              </a:ext>
            </a:extLst>
          </p:cNvPr>
          <p:cNvSpPr/>
          <p:nvPr/>
        </p:nvSpPr>
        <p:spPr>
          <a:xfrm>
            <a:off x="5178420" y="3400279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D0857-7710-1B32-28FF-CE1408295AD9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7EE57D-237B-9AD4-BDF7-9785D66001E6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964D8E-0AB6-826B-995B-6842136DEE87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37577-C42C-2241-97BF-0AADBD98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995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16358 C -0.00017 -0.23673 0.04115 -0.32685 0.07483 -0.32685 L 0.14983 -0.32685 " pathEditMode="relative" rAng="16200000" ptsTypes="AA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45E81363-7423-FEBF-65EC-AC54D8698BF0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220111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88B4B0-A5AD-9C06-4521-3D5D30E3A48E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9D5B14-0B42-6099-D56C-E494D2A1E74E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6456F9-73B0-E331-1432-76BF2915E109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BB9D6-F9BD-7256-2BF1-C13D352D4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41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97531E-6 L -3.61111E-6 0.2101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8016551F-B2D9-3155-D88B-99C5398A4362}"/>
              </a:ext>
            </a:extLst>
          </p:cNvPr>
          <p:cNvSpPr txBox="1"/>
          <p:nvPr/>
        </p:nvSpPr>
        <p:spPr>
          <a:xfrm>
            <a:off x="5172963" y="479358"/>
            <a:ext cx="794517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517515" y="1452736"/>
            <a:ext cx="141257" cy="3404604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flip-flop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686849" y="1440443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581490" y="2481542"/>
            <a:ext cx="1351877" cy="394170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446590" y="2481542"/>
            <a:ext cx="2164561" cy="394170"/>
            <a:chOff x="1351562" y="1192442"/>
            <a:chExt cx="350987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9" y="1642302"/>
              <a:ext cx="1085403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BFC6-312D-9D4A-E34D-67539E769086}"/>
              </a:ext>
            </a:extLst>
          </p:cNvPr>
          <p:cNvGrpSpPr/>
          <p:nvPr/>
        </p:nvGrpSpPr>
        <p:grpSpPr>
          <a:xfrm>
            <a:off x="3357371" y="4888611"/>
            <a:ext cx="467086" cy="123857"/>
            <a:chOff x="6739963" y="4458226"/>
            <a:chExt cx="312208" cy="827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D36DDE-2AFE-5378-A859-D6395AF08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747C5CA-8F2D-4590-236D-05858D5559C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3767D92-CCA4-824D-2BC0-5F32D7C9BD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347952" y="4888611"/>
            <a:ext cx="467086" cy="12385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210633" y="2481542"/>
            <a:ext cx="1351877" cy="394170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353538" y="3551024"/>
            <a:ext cx="470919" cy="470919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346029" y="3551024"/>
            <a:ext cx="470919" cy="470919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581490" y="2692137"/>
            <a:ext cx="0" cy="216456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72163F-431C-CC6C-1540-F9222F07FBA9}"/>
              </a:ext>
            </a:extLst>
          </p:cNvPr>
          <p:cNvSpPr txBox="1"/>
          <p:nvPr/>
        </p:nvSpPr>
        <p:spPr>
          <a:xfrm>
            <a:off x="2733896" y="3520073"/>
            <a:ext cx="603492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76D9E1-CAE8-29E7-94B8-F4A2B4339512}"/>
              </a:ext>
            </a:extLst>
          </p:cNvPr>
          <p:cNvSpPr txBox="1"/>
          <p:nvPr/>
        </p:nvSpPr>
        <p:spPr>
          <a:xfrm>
            <a:off x="5813865" y="3520073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7040" y="3116046"/>
            <a:ext cx="1357536" cy="13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3345994" y="1454558"/>
            <a:ext cx="488095" cy="488095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342946" y="1474249"/>
            <a:ext cx="470919" cy="470919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2BA816-F94F-5BC9-136A-163EFA4D8DA1}"/>
              </a:ext>
            </a:extLst>
          </p:cNvPr>
          <p:cNvCxnSpPr>
            <a:cxnSpLocks/>
          </p:cNvCxnSpPr>
          <p:nvPr/>
        </p:nvCxnSpPr>
        <p:spPr>
          <a:xfrm>
            <a:off x="5580939" y="922683"/>
            <a:ext cx="0" cy="1754072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6A8344-5ED2-40E0-E2C8-98DD33A7E82F}"/>
              </a:ext>
            </a:extLst>
          </p:cNvPr>
          <p:cNvSpPr txBox="1"/>
          <p:nvPr/>
        </p:nvSpPr>
        <p:spPr>
          <a:xfrm>
            <a:off x="5813865" y="1463965"/>
            <a:ext cx="573267" cy="49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607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J</a:t>
            </a:r>
            <a:r>
              <a:rPr lang="en-CH" sz="2607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E7EAEF1-1DD5-1A3E-A81A-7B886BB80777}"/>
              </a:ext>
            </a:extLst>
          </p:cNvPr>
          <p:cNvSpPr/>
          <p:nvPr/>
        </p:nvSpPr>
        <p:spPr>
          <a:xfrm>
            <a:off x="5178420" y="1266776"/>
            <a:ext cx="849738" cy="757248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7988E2E-9D6E-AFCE-E41C-E87E20A27041}"/>
              </a:ext>
            </a:extLst>
          </p:cNvPr>
          <p:cNvSpPr txBox="1"/>
          <p:nvPr/>
        </p:nvSpPr>
        <p:spPr>
          <a:xfrm>
            <a:off x="4047553" y="4656647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Logic 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BE63166-6C5B-368C-7F12-BF8DB2D84F05}"/>
              </a:ext>
            </a:extLst>
          </p:cNvPr>
          <p:cNvSpPr txBox="1"/>
          <p:nvPr/>
        </p:nvSpPr>
        <p:spPr>
          <a:xfrm>
            <a:off x="1619358" y="2430090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2CAC8D-C318-F7BB-E8DE-AD7258990438}"/>
              </a:ext>
            </a:extLst>
          </p:cNvPr>
          <p:cNvSpPr txBox="1"/>
          <p:nvPr/>
        </p:nvSpPr>
        <p:spPr>
          <a:xfrm>
            <a:off x="7045144" y="2430091"/>
            <a:ext cx="64155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5CA4-A47F-01C0-1B00-2708C5E4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6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3" animBg="1"/>
      <p:bldP spid="18" grpId="4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6517" r="35019" b="17290"/>
          <a:stretch/>
        </p:blipFill>
        <p:spPr>
          <a:xfrm rot="10800000">
            <a:off x="3778818" y="1280287"/>
            <a:ext cx="98671" cy="23781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68231" cy="275336"/>
            <a:chOff x="1351562" y="1192442"/>
            <a:chExt cx="3408280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3814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3664276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495654-911E-2E66-EFD5-1DB75114F9B0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5053922" y="4056865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4912907" y="101548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A23382A-1C21-88F2-B062-15A16319B17F}"/>
              </a:ext>
            </a:extLst>
          </p:cNvPr>
          <p:cNvGrpSpPr/>
          <p:nvPr/>
        </p:nvGrpSpPr>
        <p:grpSpPr>
          <a:xfrm>
            <a:off x="5053921" y="4056864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FF73889C-1C0E-29A1-4FFC-1B1DA6A6BF1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2F53CF7-1363-CFD8-9E77-8AC31A5E6D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BF5129A9-6F86-4FB7-B416-D4E1DB9820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78C7288-3559-B26B-C619-D6C484A7A12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4942132" y="3897621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86114A6-8999-839F-FA4B-B63973D9EFD1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680F81B8-75D8-674C-0035-3AAF2DE413FB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7" name="Arc 226">
              <a:extLst>
                <a:ext uri="{FF2B5EF4-FFF2-40B4-BE49-F238E27FC236}">
                  <a16:creationId xmlns:a16="http://schemas.microsoft.com/office/drawing/2014/main" id="{BB8937A5-FE5C-B165-64E7-90D846D81E32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5199D26A-4A5A-339A-FE53-958A9EB368D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47EFEB66-50CC-26EC-784C-4929062D790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5F66B34D-5C66-CC98-65A1-78D52540EC2D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C0CF64F-4BAF-479F-6C50-AA08A224ECCA}"/>
                </a:ext>
              </a:extLst>
            </p:cNvPr>
            <p:cNvCxnSpPr>
              <a:cxnSpLocks/>
              <a:stCxn id="230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7391A2F-3479-CE91-D92E-A330C8F04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0E229-0046-C5D4-0CE2-C645238E2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5679E-6 L -0.00312 0.575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C -0.004 -0.06574 -0.00799 -0.13148 0.00781 -0.16296 C 0.02361 -0.19414 0.07899 -0.18519 0.09444 -0.18796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Motivation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pic>
        <p:nvPicPr>
          <p:cNvPr id="4" name="Espace réservé pour une image  6">
            <a:extLst>
              <a:ext uri="{FF2B5EF4-FFF2-40B4-BE49-F238E27FC236}">
                <a16:creationId xmlns:a16="http://schemas.microsoft.com/office/drawing/2014/main" id="{63798FC7-CCD1-F5BD-0EC6-D58763A2A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24" r="38030"/>
          <a:stretch/>
        </p:blipFill>
        <p:spPr>
          <a:xfrm>
            <a:off x="1301227" y="0"/>
            <a:ext cx="3270455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29187-3812-5AE7-2FBE-208F097A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4442"/>
            <a:ext cx="1300480" cy="13004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8E86B9-EFFF-6FD8-2BD9-11EEBE06C851}"/>
              </a:ext>
            </a:extLst>
          </p:cNvPr>
          <p:cNvSpPr txBox="1"/>
          <p:nvPr/>
        </p:nvSpPr>
        <p:spPr>
          <a:xfrm>
            <a:off x="10" y="1364261"/>
            <a:ext cx="13004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 MT Condensed Light" panose="020B0306030101010103" pitchFamily="34" charset="77"/>
              </a:rPr>
              <a:t>Download manuscript PDF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3DBB4EC-0C40-164A-9EAC-F4286AD9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459"/>
            <a:ext cx="1300470" cy="6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1BC691-3B99-E3ED-3F7E-5BE253EA7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300470" cy="5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9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"/>
    </mc:Choice>
    <mc:Fallback>
      <p:transition spd="slow" advTm="192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459" y="1276134"/>
            <a:ext cx="98040" cy="856747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80F9A1-38CD-54E3-C5AD-7F3B36F372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77239" y="1280286"/>
            <a:ext cx="100250" cy="24168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2" name="Picture 2" descr="Circle Arrow PNGs for Free Download">
            <a:extLst>
              <a:ext uri="{FF2B5EF4-FFF2-40B4-BE49-F238E27FC236}">
                <a16:creationId xmlns:a16="http://schemas.microsoft.com/office/drawing/2014/main" id="{B09877F5-46F9-83D2-72A8-F362016B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00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16" name="Freeform 215">
            <a:extLst>
              <a:ext uri="{FF2B5EF4-FFF2-40B4-BE49-F238E27FC236}">
                <a16:creationId xmlns:a16="http://schemas.microsoft.com/office/drawing/2014/main" id="{13E8AD22-F691-1A2B-952E-F62D7AE1829B}"/>
              </a:ext>
            </a:extLst>
          </p:cNvPr>
          <p:cNvSpPr/>
          <p:nvPr/>
        </p:nvSpPr>
        <p:spPr>
          <a:xfrm>
            <a:off x="2221083" y="147720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36F2D8EC-E6A4-3CA5-DD2A-A05C7686CADF}"/>
              </a:ext>
            </a:extLst>
          </p:cNvPr>
          <p:cNvSpPr/>
          <p:nvPr/>
        </p:nvSpPr>
        <p:spPr>
          <a:xfrm>
            <a:off x="3541122" y="259384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C52F404-814B-3D6C-8C78-AD2EB86F9DE9}"/>
              </a:ext>
            </a:extLst>
          </p:cNvPr>
          <p:cNvGrpSpPr/>
          <p:nvPr/>
        </p:nvGrpSpPr>
        <p:grpSpPr>
          <a:xfrm>
            <a:off x="3659631" y="2745988"/>
            <a:ext cx="328947" cy="328947"/>
            <a:chOff x="5388077" y="1283110"/>
            <a:chExt cx="360000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326ADF0-1A1E-AEF7-0F1F-A4CDE6E53EA4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BF3B689-4634-00C1-8F05-734A3DFE276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12945D-6197-C2C1-20FA-1D511364C1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4B81F40-FBB0-8BE8-FF6C-681565592A4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pic>
        <p:nvPicPr>
          <p:cNvPr id="104" name="Picture 2" descr="Circle Arrow PNGs for Free Download">
            <a:extLst>
              <a:ext uri="{FF2B5EF4-FFF2-40B4-BE49-F238E27FC236}">
                <a16:creationId xmlns:a16="http://schemas.microsoft.com/office/drawing/2014/main" id="{943D5C46-B5AB-49AB-4C5B-3327D8E1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3D34-F3C3-83C5-22E3-3A00C108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68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46914E-7 L 0.07274 -2.46914E-7 C 0.10538 -2.46914E-7 0.14566 0.07407 0.14566 0.13426 L 0.14566 0.2688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1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19753E-6 C -0.00399 -0.06574 -0.00798 -0.13148 0.00781 -0.16296 C 0.02361 -0.19413 0.07899 -0.18518 0.09445 -0.18796 " pathEditMode="relative" rAng="0" ptsTypes="AAA">
                                      <p:cBhvr>
                                        <p:cTn id="36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9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6" grpId="1" animBg="1"/>
      <p:bldP spid="216" grpId="2" animBg="1"/>
      <p:bldP spid="223" grpId="0" animBg="1"/>
      <p:bldP spid="223" grpId="1" animBg="1"/>
      <p:bldP spid="22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Circle Arrow PNGs for Free Download">
            <a:extLst>
              <a:ext uri="{FF2B5EF4-FFF2-40B4-BE49-F238E27FC236}">
                <a16:creationId xmlns:a16="http://schemas.microsoft.com/office/drawing/2014/main" id="{3A107139-CC7D-FFEF-E00C-1E9DEF65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95" y="244214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Circle Arrow PNGs for Free Download">
            <a:extLst>
              <a:ext uri="{FF2B5EF4-FFF2-40B4-BE49-F238E27FC236}">
                <a16:creationId xmlns:a16="http://schemas.microsoft.com/office/drawing/2014/main" id="{E5B0F99F-8B90-00DB-7DF1-E6C98326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46409" y="2448376"/>
            <a:ext cx="948269" cy="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6CB61163-63B1-DD97-FE45-7F18D448EE0D}"/>
              </a:ext>
            </a:extLst>
          </p:cNvPr>
          <p:cNvGrpSpPr/>
          <p:nvPr/>
        </p:nvGrpSpPr>
        <p:grpSpPr>
          <a:xfrm>
            <a:off x="3777264" y="2091676"/>
            <a:ext cx="1489249" cy="1616924"/>
            <a:chOff x="3777264" y="2091676"/>
            <a:chExt cx="1489249" cy="161692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6ECE130-C998-FF21-0BBD-2A2FA934F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5400000">
              <a:off x="4471662" y="1407863"/>
              <a:ext cx="94078" cy="1470895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2A23A7-36B4-2439-407A-0FB89B05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8796" t="41770" r="35020" b="17290"/>
            <a:stretch/>
          </p:blipFill>
          <p:spPr>
            <a:xfrm rot="16200000" flipH="1">
              <a:off x="4471662" y="2926113"/>
              <a:ext cx="94078" cy="1470895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7074943-254C-67EA-33B2-98C84A2EE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>
              <a:off x="3777264" y="2091676"/>
              <a:ext cx="98671" cy="161692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A42DC0BC-2992-6675-CF0A-BEAFC6BD9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36901" t="37705" r="35637" b="17290"/>
            <a:stretch/>
          </p:blipFill>
          <p:spPr>
            <a:xfrm flipV="1">
              <a:off x="5167842" y="2091676"/>
              <a:ext cx="98671" cy="1616923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81DCFC5-AE6E-60D2-D2BB-4DFA08DC61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694" t="58864" r="35018" b="17290"/>
          <a:stretch/>
        </p:blipFill>
        <p:spPr>
          <a:xfrm rot="10800000">
            <a:off x="3773168" y="1308822"/>
            <a:ext cx="98040" cy="85674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3"/>
            <a:ext cx="3667125" cy="521198"/>
          </a:xfrm>
        </p:spPr>
        <p:txBody>
          <a:bodyPr/>
          <a:lstStyle/>
          <a:p>
            <a:r>
              <a:rPr lang="en-US" dirty="0"/>
              <a:t>Inverter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2913969" y="914548"/>
            <a:ext cx="85045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155D3C-D471-DCC4-76DD-FA3E962C7316}"/>
              </a:ext>
            </a:extLst>
          </p:cNvPr>
          <p:cNvGrpSpPr/>
          <p:nvPr/>
        </p:nvGrpSpPr>
        <p:grpSpPr>
          <a:xfrm>
            <a:off x="5220550" y="3517895"/>
            <a:ext cx="944316" cy="275336"/>
            <a:chOff x="2084187" y="1192442"/>
            <a:chExt cx="2192091" cy="90786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C1D11146-2194-8A30-D329-FFCB9FE2C7E5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F64AF58-AE07-6121-B1B7-EB5D8155A775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D7EC9A5A-2720-7DED-C5D7-0682978FECE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F216BEF9-739D-28B5-3F8C-3B1462D68AB6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8D30659-7C0B-6F62-9ED0-AE3580CDA16C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FEDB4-744F-3181-186B-47E56C68B05D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E56D30-5C46-46C6-4B13-FEB59250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5E7CF-ED74-186F-9BA4-1155DD345C3F}"/>
              </a:ext>
            </a:extLst>
          </p:cNvPr>
          <p:cNvGrpSpPr/>
          <p:nvPr/>
        </p:nvGrpSpPr>
        <p:grpSpPr>
          <a:xfrm>
            <a:off x="3729275" y="1998931"/>
            <a:ext cx="1470385" cy="275336"/>
            <a:chOff x="1351562" y="1192442"/>
            <a:chExt cx="3413281" cy="907867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903C931-4A72-3673-B45B-85149C7E1229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9487CFBB-2467-E7D1-277D-1A7B0B194D7B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B0F786A-A994-5847-E100-344BB8842081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6745FF9-4817-6049-F6C0-06E926EAE319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5CFC3D45-D649-EDB3-3D68-A76AB1262502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CC8FA1-E583-19E5-147A-BC49041FA245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3776028" y="1642303"/>
              <a:ext cx="988815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A5352EB-6899-34D2-0EC4-91393AC4B9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562" y="1650449"/>
              <a:ext cx="1232879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3FCB55-E7F2-5B2F-8A31-783A6D2C30F7}"/>
              </a:ext>
            </a:extLst>
          </p:cNvPr>
          <p:cNvGrpSpPr/>
          <p:nvPr/>
        </p:nvGrpSpPr>
        <p:grpSpPr>
          <a:xfrm>
            <a:off x="5057418" y="4910393"/>
            <a:ext cx="326270" cy="86517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8E8BADA-EC07-8504-5E8E-3DA94484DF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378E35-E80A-E30E-1313-EA161FF482F0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48B95C1-CFAC-B8CC-7A50-07CEE5954AC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8C841-72E8-8F7A-7966-DB6682444143}"/>
              </a:ext>
            </a:extLst>
          </p:cNvPr>
          <p:cNvGrpSpPr/>
          <p:nvPr/>
        </p:nvGrpSpPr>
        <p:grpSpPr>
          <a:xfrm>
            <a:off x="2865932" y="1998931"/>
            <a:ext cx="944316" cy="275336"/>
            <a:chOff x="2084187" y="1192442"/>
            <a:chExt cx="2192091" cy="90786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9D88375-63FE-82FA-98E4-6E54BA809AE3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CE7956A-2CD9-1EE7-0FAD-E2A83FCB1C38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7F30057-2537-EC46-740B-985E5C15172A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B2061A6-471A-2A89-17C3-04C24CB8993B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0B9F43CD-824A-F09E-2B92-D241BE207426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D9B1A3-062A-5E3A-83F4-4BF0CDF4041F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B60B31-C8D3-1A8D-000B-15CBB69A7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E8707-E8F1-4843-5C9F-79471AD0159C}"/>
              </a:ext>
            </a:extLst>
          </p:cNvPr>
          <p:cNvGrpSpPr/>
          <p:nvPr/>
        </p:nvGrpSpPr>
        <p:grpSpPr>
          <a:xfrm>
            <a:off x="5056075" y="4063028"/>
            <a:ext cx="328947" cy="328947"/>
            <a:chOff x="5388077" y="1283110"/>
            <a:chExt cx="360000" cy="360000"/>
          </a:xfrm>
          <a:noFill/>
          <a:effectLst>
            <a:glow rad="254000">
              <a:srgbClr val="FFECAF">
                <a:alpha val="80000"/>
              </a:srgbClr>
            </a:glo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2887073-AD58-28AC-A960-2EB72A4C68E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45361DE-989D-2E9E-1FA3-A950FF4E59F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67E5318-E92E-5D4A-46F7-FD3A179942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D3D800-A25E-74C1-A239-292DD897051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DDB80A-2099-6173-8981-77125E0B9637}"/>
              </a:ext>
            </a:extLst>
          </p:cNvPr>
          <p:cNvGrpSpPr/>
          <p:nvPr/>
        </p:nvGrpSpPr>
        <p:grpSpPr>
          <a:xfrm>
            <a:off x="5056075" y="2745988"/>
            <a:ext cx="328947" cy="328947"/>
            <a:chOff x="5388077" y="1283110"/>
            <a:chExt cx="360000" cy="360000"/>
          </a:xfrm>
          <a:noFill/>
          <a:effectLst>
            <a:glow rad="127000">
              <a:schemeClr val="bg1">
                <a:alpha val="80000"/>
              </a:schemeClr>
            </a:glow>
          </a:effectLst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2F6F070-83F3-46D2-231E-051A2402217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FA59B5-2780-23EC-131C-1360E651400C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97345CA-64E7-7330-AC78-0CD03083074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2D2BAC-F1BB-1ED8-61F0-2EC059DB1D0F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B733EF-A44D-ADB5-C9AE-3C31C0BCACA3}"/>
              </a:ext>
            </a:extLst>
          </p:cNvPr>
          <p:cNvCxnSpPr>
            <a:cxnSpLocks/>
          </p:cNvCxnSpPr>
          <p:nvPr/>
        </p:nvCxnSpPr>
        <p:spPr>
          <a:xfrm>
            <a:off x="5212150" y="2135364"/>
            <a:ext cx="8400" cy="2761478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3DC0D9-CDD2-7054-9050-6398D1C9E4B3}"/>
              </a:ext>
            </a:extLst>
          </p:cNvPr>
          <p:cNvSpPr txBox="1"/>
          <p:nvPr/>
        </p:nvSpPr>
        <p:spPr>
          <a:xfrm>
            <a:off x="2734674" y="2253950"/>
            <a:ext cx="448142" cy="3447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8ED19FD-A7F1-A0F1-E58F-9E4A692EA6AB}"/>
              </a:ext>
            </a:extLst>
          </p:cNvPr>
          <p:cNvGrpSpPr/>
          <p:nvPr/>
        </p:nvGrpSpPr>
        <p:grpSpPr>
          <a:xfrm>
            <a:off x="3828153" y="3520365"/>
            <a:ext cx="1390242" cy="275336"/>
            <a:chOff x="3828153" y="3563193"/>
            <a:chExt cx="1390242" cy="275336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ABD11-E20B-C38C-8A70-B9BD2E8D1546}"/>
                </a:ext>
              </a:extLst>
            </p:cNvPr>
            <p:cNvSpPr/>
            <p:nvPr/>
          </p:nvSpPr>
          <p:spPr>
            <a:xfrm>
              <a:off x="4262583" y="356566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093298EE-5CDF-8116-D230-3A2EE417CD42}"/>
                </a:ext>
              </a:extLst>
            </p:cNvPr>
            <p:cNvSpPr/>
            <p:nvPr/>
          </p:nvSpPr>
          <p:spPr>
            <a:xfrm>
              <a:off x="4410390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5BD719D-9443-4DC8-7C6D-A086E54739C7}"/>
                </a:ext>
              </a:extLst>
            </p:cNvPr>
            <p:cNvSpPr/>
            <p:nvPr/>
          </p:nvSpPr>
          <p:spPr>
            <a:xfrm rot="10800000">
              <a:off x="4410389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DB3E38D4-E8A1-9597-9ECD-0567167F5376}"/>
                </a:ext>
              </a:extLst>
            </p:cNvPr>
            <p:cNvSpPr/>
            <p:nvPr/>
          </p:nvSpPr>
          <p:spPr>
            <a:xfrm rot="10800000">
              <a:off x="4558195" y="3656769"/>
              <a:ext cx="67694" cy="85714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FECD932B-99B4-E57B-9BA2-4498B81A5D06}"/>
                </a:ext>
              </a:extLst>
            </p:cNvPr>
            <p:cNvSpPr/>
            <p:nvPr/>
          </p:nvSpPr>
          <p:spPr>
            <a:xfrm>
              <a:off x="4558195" y="3563193"/>
              <a:ext cx="215500" cy="272866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C020D-5FBA-17B8-FFAC-D9BD755407E8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4773695" y="3699626"/>
              <a:ext cx="444700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578F237-AE96-F6F4-AC8A-664019E26F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8153" y="3702096"/>
              <a:ext cx="43222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FC96C57B-6C66-2CED-8734-82E2212C1E61}"/>
              </a:ext>
            </a:extLst>
          </p:cNvPr>
          <p:cNvSpPr txBox="1"/>
          <p:nvPr/>
        </p:nvSpPr>
        <p:spPr>
          <a:xfrm>
            <a:off x="6164866" y="3407561"/>
            <a:ext cx="448142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4545B-843F-D8BC-98B8-C96EC47310E2}"/>
              </a:ext>
            </a:extLst>
          </p:cNvPr>
          <p:cNvSpPr txBox="1"/>
          <p:nvPr/>
        </p:nvSpPr>
        <p:spPr>
          <a:xfrm>
            <a:off x="4762703" y="493770"/>
            <a:ext cx="894708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779F3-850C-ED20-6350-3E83DE0C5F42}"/>
              </a:ext>
            </a:extLst>
          </p:cNvPr>
          <p:cNvGrpSpPr/>
          <p:nvPr/>
        </p:nvGrpSpPr>
        <p:grpSpPr>
          <a:xfrm rot="5400000">
            <a:off x="4737899" y="1527836"/>
            <a:ext cx="944316" cy="275336"/>
            <a:chOff x="2084187" y="1192442"/>
            <a:chExt cx="2192091" cy="907867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1AFAA0CB-51B1-EF3F-3D4E-1D5A376CFACF}"/>
                </a:ext>
              </a:extLst>
            </p:cNvPr>
            <p:cNvSpPr/>
            <p:nvPr/>
          </p:nvSpPr>
          <p:spPr>
            <a:xfrm>
              <a:off x="2589558" y="1200586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47E66E2C-13BA-CB5D-559D-C301EBFD87E1}"/>
                </a:ext>
              </a:extLst>
            </p:cNvPr>
            <p:cNvSpPr/>
            <p:nvPr/>
          </p:nvSpPr>
          <p:spPr>
            <a:xfrm>
              <a:off x="2932669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DAA2888-2409-74DA-2F1F-9728A66C9F23}"/>
                </a:ext>
              </a:extLst>
            </p:cNvPr>
            <p:cNvSpPr/>
            <p:nvPr/>
          </p:nvSpPr>
          <p:spPr>
            <a:xfrm rot="10800000">
              <a:off x="2932667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A5EFE27C-10D3-9F7A-CF23-AEB37EDE7F7D}"/>
                </a:ext>
              </a:extLst>
            </p:cNvPr>
            <p:cNvSpPr/>
            <p:nvPr/>
          </p:nvSpPr>
          <p:spPr>
            <a:xfrm rot="10800000">
              <a:off x="3275776" y="1500990"/>
              <a:ext cx="157141" cy="282625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A49A90F-B2D6-DBA1-DE9A-99D975D7448B}"/>
                </a:ext>
              </a:extLst>
            </p:cNvPr>
            <p:cNvSpPr/>
            <p:nvPr/>
          </p:nvSpPr>
          <p:spPr>
            <a:xfrm>
              <a:off x="3275776" y="1192442"/>
              <a:ext cx="500251" cy="899723"/>
            </a:xfrm>
            <a:prstGeom prst="arc">
              <a:avLst>
                <a:gd name="adj1" fmla="val 10783620"/>
                <a:gd name="adj2" fmla="val 0"/>
              </a:avLst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2370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2C007B0-C289-7A3B-1BC7-3DC5B3590B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 flipV="1">
              <a:off x="3776027" y="1642302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46AAE0-B4D1-DEDD-F279-FEA326246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187" y="1650445"/>
              <a:ext cx="500251" cy="2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628847-1C8D-B0E2-9C47-516AEA5B774B}"/>
              </a:ext>
            </a:extLst>
          </p:cNvPr>
          <p:cNvGrpSpPr/>
          <p:nvPr/>
        </p:nvGrpSpPr>
        <p:grpSpPr>
          <a:xfrm>
            <a:off x="5059667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57F989-3904-6F9F-DDDC-11FB6794CEC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6BBDF32-53F6-E6EF-8769-C236D8DA4D9F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BFD4CA7-5105-ECE9-D4E2-F84E44475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6C0CFE-C310-E6B4-A20B-43307DFB321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15" name="Freeform 14">
            <a:extLst>
              <a:ext uri="{FF2B5EF4-FFF2-40B4-BE49-F238E27FC236}">
                <a16:creationId xmlns:a16="http://schemas.microsoft.com/office/drawing/2014/main" id="{7D35E268-9A57-36B5-EB37-AB4D40EFF199}"/>
              </a:ext>
            </a:extLst>
          </p:cNvPr>
          <p:cNvSpPr/>
          <p:nvPr/>
        </p:nvSpPr>
        <p:spPr>
          <a:xfrm>
            <a:off x="4919200" y="889883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61B0667A-FAD2-4F74-4A26-CD3063A075EB}"/>
              </a:ext>
            </a:extLst>
          </p:cNvPr>
          <p:cNvSpPr/>
          <p:nvPr/>
        </p:nvSpPr>
        <p:spPr>
          <a:xfrm>
            <a:off x="4919200" y="2624766"/>
            <a:ext cx="594300" cy="529612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254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25A55D0-18E2-F816-6F38-D4DE603D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37518" t="15439" r="34579" b="17290"/>
          <a:stretch/>
        </p:blipFill>
        <p:spPr>
          <a:xfrm rot="10800000">
            <a:off x="3762221" y="1280286"/>
            <a:ext cx="100250" cy="2416893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1041CCCC-7088-FDB2-0A76-95BE2B7C4C36}"/>
              </a:ext>
            </a:extLst>
          </p:cNvPr>
          <p:cNvGrpSpPr/>
          <p:nvPr/>
        </p:nvGrpSpPr>
        <p:grpSpPr>
          <a:xfrm>
            <a:off x="3568878" y="905657"/>
            <a:ext cx="521202" cy="521198"/>
            <a:chOff x="3568878" y="1191432"/>
            <a:chExt cx="521202" cy="52119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B17E7BA-6191-B3FA-B6FE-7F2FBC38461D}"/>
                </a:ext>
              </a:extLst>
            </p:cNvPr>
            <p:cNvSpPr/>
            <p:nvPr/>
          </p:nvSpPr>
          <p:spPr>
            <a:xfrm>
              <a:off x="3568878" y="1191432"/>
              <a:ext cx="521202" cy="521198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27DB96-D76E-8D57-AC43-C10DA9D98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9479" y="1295967"/>
              <a:ext cx="2" cy="34660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D175C6B-8A7E-C994-591A-03B6598C31DB}"/>
              </a:ext>
            </a:extLst>
          </p:cNvPr>
          <p:cNvGrpSpPr/>
          <p:nvPr/>
        </p:nvGrpSpPr>
        <p:grpSpPr>
          <a:xfrm>
            <a:off x="5055795" y="2745988"/>
            <a:ext cx="328949" cy="328947"/>
            <a:chOff x="5388075" y="1283110"/>
            <a:chExt cx="360002" cy="360000"/>
          </a:xfrm>
          <a:noFill/>
          <a:effectLst>
            <a:glow rad="508000">
              <a:srgbClr val="FF0000">
                <a:alpha val="80000"/>
              </a:srgbClr>
            </a:glow>
          </a:effectLst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545A04F-0FDA-77E3-2983-891EB1341FB3}"/>
                </a:ext>
              </a:extLst>
            </p:cNvPr>
            <p:cNvGrpSpPr/>
            <p:nvPr/>
          </p:nvGrpSpPr>
          <p:grpSpPr>
            <a:xfrm>
              <a:off x="5388075" y="1283110"/>
              <a:ext cx="360002" cy="360000"/>
              <a:chOff x="5388075" y="1283110"/>
              <a:chExt cx="360002" cy="360000"/>
            </a:xfrm>
            <a:grpFill/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0650CC6-ACE8-C44F-07E4-76FC1378FFF4}"/>
                  </a:ext>
                </a:extLst>
              </p:cNvPr>
              <p:cNvCxnSpPr/>
              <p:nvPr/>
            </p:nvCxnSpPr>
            <p:spPr>
              <a:xfrm>
                <a:off x="5388075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1F013B4-D476-ADC1-3DF3-FAE28F06C3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BBE6861-C782-F76C-C9AE-B79B7371260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68619E7-070A-FAB3-9AD8-149A08E8DD2D}"/>
              </a:ext>
            </a:extLst>
          </p:cNvPr>
          <p:cNvGrpSpPr/>
          <p:nvPr/>
        </p:nvGrpSpPr>
        <p:grpSpPr>
          <a:xfrm>
            <a:off x="3664330" y="2745987"/>
            <a:ext cx="328947" cy="328947"/>
            <a:chOff x="5388077" y="1283110"/>
            <a:chExt cx="360000" cy="360000"/>
          </a:xfrm>
          <a:noFill/>
          <a:effectLst>
            <a:glow rad="254000">
              <a:schemeClr val="bg1">
                <a:alpha val="80000"/>
              </a:schemeClr>
            </a:glow>
          </a:effectLst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32C8BFA-61DD-C405-8251-97985C20FAEB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60C5EE-D96D-50A1-92C4-736526F040F1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B7F086C-A4C8-63B1-2C51-D0639EE4AE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22D4D28-5CC0-3E77-B7AD-88CC3E0ADBE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4DCFC-8F77-1543-5FE2-9C45C3BC0A9E}"/>
              </a:ext>
            </a:extLst>
          </p:cNvPr>
          <p:cNvGrpSpPr/>
          <p:nvPr/>
        </p:nvGrpSpPr>
        <p:grpSpPr>
          <a:xfrm>
            <a:off x="3665461" y="2745988"/>
            <a:ext cx="328947" cy="328947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9ED9F6-CF03-6A6E-4052-F7944B49932C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22950A0-05FA-D564-FE5B-F6F871AAC44A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A8A7170-7522-E789-9561-59145386000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42E6E6-81FA-4BE4-A5AB-1C0FB8221A29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4A0758D-825E-F9EA-EAF5-E810BD3F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87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3.88889E-6 0.337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1.60494E-6 L -0.00105 -0.09846 C -0.00105 -0.14229 -0.02257 -0.19722 -0.03976 -0.19722 L -0.07813 -0.19722 " pathEditMode="relative" rAng="16200000" ptsTypes="AAAA">
                                      <p:cBhvr>
                                        <p:cTn id="3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52" grpId="0" animBg="1"/>
      <p:bldP spid="52" grpId="2" animBg="1"/>
      <p:bldP spid="52" grpId="3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589511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B231D6-9E5B-E585-8414-A41471CABFCC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74C2C5-D116-8659-2029-3F56009ABCA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3C2748-ED7F-D313-4078-1E69CDE6FF2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1E616C-B27F-D589-3050-4C4D21AE83B7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D51098F-7335-651D-BF3B-90BDD9E99A8D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C31A-B63D-F2ED-47D4-DC41B6552EE5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8C9348-635C-780F-DACB-D29FA2E94C9B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2D2FD4-0794-5390-B81F-33AA58EE9AFF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F1E2DC31-EC93-FFCC-920A-3D6B0767D54E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193527-B8D1-090C-2881-7B39656E710F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82207DFA-FD87-903D-F971-4A770E44A17D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6D6C497-1AB9-0D7E-053E-88EF8049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929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Merger (Asynchronous OR)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65259C6-5295-7256-91B9-CC5C286C86B8}"/>
              </a:ext>
            </a:extLst>
          </p:cNvPr>
          <p:cNvGrpSpPr/>
          <p:nvPr/>
        </p:nvGrpSpPr>
        <p:grpSpPr>
          <a:xfrm>
            <a:off x="1775643" y="1845790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A04186-1FFE-6824-39E7-5D1DA03CBCA9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AFA7BF5-A4DF-6AE4-2E32-1662F8FB344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449F312-7101-C3C0-0A8A-0F6D9C8755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D414AF3-242C-22D3-7FFD-357CED303D82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18694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252BC-4F43-A8C3-A6C2-507BDAAB4091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251456-A303-D26D-CC19-4CE31D6EB6BA}"/>
              </a:ext>
            </a:extLst>
          </p:cNvPr>
          <p:cNvGrpSpPr/>
          <p:nvPr/>
        </p:nvGrpSpPr>
        <p:grpSpPr>
          <a:xfrm rot="16200000" flipV="1">
            <a:off x="4691952" y="938661"/>
            <a:ext cx="275762" cy="45412"/>
            <a:chOff x="4187787" y="5096637"/>
            <a:chExt cx="288512" cy="475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35A946-F0B6-C7A4-4641-8CF5DDF1076F}"/>
                </a:ext>
              </a:extLst>
            </p:cNvPr>
            <p:cNvSpPr/>
            <p:nvPr/>
          </p:nvSpPr>
          <p:spPr>
            <a:xfrm>
              <a:off x="4187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52219F-262F-14A2-BAF3-DA27BE2CB3B3}"/>
                </a:ext>
              </a:extLst>
            </p:cNvPr>
            <p:cNvSpPr/>
            <p:nvPr/>
          </p:nvSpPr>
          <p:spPr>
            <a:xfrm>
              <a:off x="4307865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64BBEB-DF82-8778-FB3A-B3434DB10D4A}"/>
                </a:ext>
              </a:extLst>
            </p:cNvPr>
            <p:cNvSpPr/>
            <p:nvPr/>
          </p:nvSpPr>
          <p:spPr>
            <a:xfrm>
              <a:off x="4428787" y="5096637"/>
              <a:ext cx="47512" cy="47512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9E3CE-7232-73FD-5F1A-C12B052A090A}"/>
              </a:ext>
            </a:extLst>
          </p:cNvPr>
          <p:cNvGrpSpPr/>
          <p:nvPr/>
        </p:nvGrpSpPr>
        <p:grpSpPr>
          <a:xfrm>
            <a:off x="4563435" y="1238251"/>
            <a:ext cx="521721" cy="521721"/>
            <a:chOff x="3013700" y="4176720"/>
            <a:chExt cx="318080" cy="31808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C0D04B-7402-19DB-E424-A4A6BDF06DA4}"/>
                </a:ext>
              </a:extLst>
            </p:cNvPr>
            <p:cNvSpPr/>
            <p:nvPr/>
          </p:nvSpPr>
          <p:spPr>
            <a:xfrm>
              <a:off x="3013700" y="4176720"/>
              <a:ext cx="318080" cy="31808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CH" sz="11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A6B114-5062-7D58-826B-84ABF3D7AFDD}"/>
                </a:ext>
              </a:extLst>
            </p:cNvPr>
            <p:cNvCxnSpPr>
              <a:cxnSpLocks/>
            </p:cNvCxnSpPr>
            <p:nvPr/>
          </p:nvCxnSpPr>
          <p:spPr>
            <a:xfrm>
              <a:off x="3172741" y="4216290"/>
              <a:ext cx="0" cy="228025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BAA8001-4A85-F6C2-49B2-10E5112ACFBD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D3918-7F2F-F723-0AB3-4E05A1323D74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D2BA80-63BB-053C-B243-3D18691D8AA2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7014 -7.40741E-7 C 0.10157 -7.40741E-7 0.14028 0.0571 0.14028 0.1037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679E-6 C 4.72222E-6 -0.05926 0.00017 -0.11791 0.02361 -0.14568 C 0.04722 -0.17346 0.11093 -0.13612 0.14097 -0.16698 C 0.17083 -0.19815 0.16354 -0.30463 0.20329 -0.33149 C 0.24305 -0.35803 0.34548 -0.34507 0.37951 -0.32778 C 0.41371 -0.30988 0.41059 -0.26729 0.40729 -0.2247 " pathEditMode="relative" rAng="0" ptsTypes="AAAAAA">
                                      <p:cBhvr>
                                        <p:cTn id="29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-0.00017 -0.08828 C -0.00017 -0.12716 0.03195 -0.17624 0.05816 -0.17624 L 0.1165 -0.17624 " pathEditMode="relative" rAng="16200000" ptsTypes="AAAA">
                                      <p:cBhvr>
                                        <p:cTn id="5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24BECD2-B914-DFA6-46B4-76FCACA2B26C}"/>
              </a:ext>
            </a:extLst>
          </p:cNvPr>
          <p:cNvGrpSpPr/>
          <p:nvPr/>
        </p:nvGrpSpPr>
        <p:grpSpPr>
          <a:xfrm>
            <a:off x="4563435" y="823486"/>
            <a:ext cx="521721" cy="936486"/>
            <a:chOff x="4563435" y="823486"/>
            <a:chExt cx="521721" cy="9364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50D5771-8785-2CEB-2CC1-66888B094FCB}"/>
                </a:ext>
              </a:extLst>
            </p:cNvPr>
            <p:cNvGrpSpPr/>
            <p:nvPr/>
          </p:nvGrpSpPr>
          <p:grpSpPr>
            <a:xfrm rot="16200000" flipV="1">
              <a:off x="4691952" y="938661"/>
              <a:ext cx="275762" cy="45412"/>
              <a:chOff x="4187787" y="5096637"/>
              <a:chExt cx="288512" cy="47512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CC90D73-84AF-FE8E-8A28-3077BFBAEE15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A4F3E14-7E11-017E-BC80-38A08D526BA5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4AD2A8B-8CAE-C3CE-22E0-D3A2747BB42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3BF20E1-0800-6C2B-6D18-6E500079AE33}"/>
                </a:ext>
              </a:extLst>
            </p:cNvPr>
            <p:cNvGrpSpPr/>
            <p:nvPr/>
          </p:nvGrpSpPr>
          <p:grpSpPr>
            <a:xfrm>
              <a:off x="4563435" y="1238251"/>
              <a:ext cx="521721" cy="521721"/>
              <a:chOff x="3013700" y="4176720"/>
              <a:chExt cx="318080" cy="31808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39E310F-57AB-C61C-067A-63797CE272B6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B7D3730-81EA-990D-B5F0-1F9AD4EA6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2A164D-C5DF-2C76-EB1F-CACAFD2E654D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256171-F345-0641-3B8C-B7CC846B08F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231791D-1EC3-CAC1-4C85-36A3F4406D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DFA9E2-FBC5-ABD2-6A0C-93A7BFECC1A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1B2A27-27C6-EE8B-7873-9114F857FBB3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FB54471-804E-A0C9-6764-CD7CC4057468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5362F7-E1F6-914F-BAFB-3402BB0EC6CD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DEDC264-AA1C-790C-74C8-7F3ECE293310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DAAB690-D8FB-C5B0-30EB-CBE03482C7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CE0B2CC-8545-A84B-6330-21E39D5BDF36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C5E7A5-D7B5-E057-A6C2-6CEBE31EC0D3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11FC1A-30BB-ABC8-1748-751287FEF296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1D855D-77CC-2F3F-8F7C-5A95FC8AE043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C113BDF-35FD-450F-1639-92FC2553A36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D995103-9CA5-BA98-A12E-579C7B1D2E37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05F45327-D730-40FC-3A70-4931A0340A24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9C9741-D366-711A-CF19-3F209E9F5ABA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86A204-5924-0E0B-4799-ADCF1CBE20D6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E5CD01-2419-28F7-70C9-62B860D6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37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9FA6B9-B908-B859-7346-EE16AA164591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D32E5B-7190-F276-9029-F3BF82A89A1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EDCB8F-9D9C-3124-6ABE-01F569AC8BC3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A512080-9456-9347-3E69-A912F8FD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24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746 -0.05031 -0.01493 -0.10062 0.00573 -0.12531 C 0.02656 -0.15 0.09236 -0.17655 0.12465 -0.14877 C 0.15677 -0.12068 0.15868 0.00555 0.19913 0.04228 C 0.23976 0.07901 0.33386 0.04876 0.36806 0.0716 C 0.40209 0.09413 0.40313 0.13611 0.40417 0.17808 " pathEditMode="relative" ptsTypes="AAAAAA">
                                      <p:cBhvr>
                                        <p:cTn id="2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4669185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4828123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5531471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5683044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1778124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1929697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1238530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1375499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1375498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1512466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1512466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712165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797765" y="3206175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395740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1779887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1775643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2499689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1778124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1929697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1238530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1375499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1375498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1512466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1512466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1712165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797765" y="1279939"/>
            <a:ext cx="417907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2499689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4616022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4140397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4277366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4277365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441433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44143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374109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3226978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548513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500951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514648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514648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528345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528345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6352589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5876964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6013933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6013932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6150900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6150900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1676617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5533234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5528990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5437601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395740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1779887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1775643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1676617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4091625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6406778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18F81FF-E3A6-B8D3-CE35-FF8306D82F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47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014 -1.85185E-6 C 0.10157 -1.85185E-6 0.14028 0.0571 0.14028 0.10371 L 0.14028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L 0.07014 -1.35802E-6 C 0.10157 -1.35802E-6 0.14028 0.0571 0.14028 0.10371 L 0.14028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09877E-6 C -0.00747 -0.05031 -0.01493 -0.10062 0.00573 -0.12531 C 0.02656 -0.15 0.09236 -0.17655 0.12465 -0.14877 C 0.15677 -0.12068 0.15868 0.00555 0.19913 0.04228 C 0.23975 0.07901 0.33385 0.04876 0.36805 0.0716 C 0.40208 0.09413 0.40312 0.13611 0.40416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6.17284E-7 C 2.77778E-6 -0.05926 0.00017 -0.1179 0.02361 -0.14568 C 0.04722 -0.17346 0.11093 -0.13611 0.14097 -0.16697 C 0.17083 -0.19815 0.16354 -0.30463 0.2033 -0.33148 C 0.24305 -0.35802 0.34548 -0.34506 0.37951 -0.32778 C 0.41371 -0.30988 0.41059 -0.26728 0.40729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061 L -0.00069 -0.08735 C -0.00069 -0.12624 0.03143 -0.17531 0.05764 -0.17531 L 0.11597 -0.17531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64" grpId="2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5296788" cy="1072753"/>
          </a:xfrm>
        </p:spPr>
        <p:txBody>
          <a:bodyPr/>
          <a:lstStyle/>
          <a:p>
            <a:r>
              <a:rPr lang="en-US" dirty="0"/>
              <a:t>AND Gate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1A07ED-4F01-93E9-6510-62B92DCA9287}"/>
              </a:ext>
            </a:extLst>
          </p:cNvPr>
          <p:cNvGrpSpPr/>
          <p:nvPr/>
        </p:nvGrpSpPr>
        <p:grpSpPr>
          <a:xfrm>
            <a:off x="6724396" y="1099202"/>
            <a:ext cx="315946" cy="660231"/>
            <a:chOff x="4669185" y="1099202"/>
            <a:chExt cx="315946" cy="6602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74C2C5-D116-8659-2029-3F56009ABCAA}"/>
                </a:ext>
              </a:extLst>
            </p:cNvPr>
            <p:cNvGrpSpPr/>
            <p:nvPr/>
          </p:nvGrpSpPr>
          <p:grpSpPr>
            <a:xfrm rot="16200000" flipV="1">
              <a:off x="4691952" y="1214377"/>
              <a:ext cx="275762" cy="45412"/>
              <a:chOff x="4187787" y="5096637"/>
              <a:chExt cx="288512" cy="4751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3C2748-ED7F-D313-4078-1E69CDE6FF2F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41E616C-B27F-D589-3050-4C4D21AE83B7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D51098F-7335-651D-BF3B-90BDD9E99A8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8CC31A-B63D-F2ED-47D4-DC41B6552EE5}"/>
                </a:ext>
              </a:extLst>
            </p:cNvPr>
            <p:cNvGrpSpPr/>
            <p:nvPr/>
          </p:nvGrpSpPr>
          <p:grpSpPr>
            <a:xfrm>
              <a:off x="4669185" y="1443487"/>
              <a:ext cx="315946" cy="315946"/>
              <a:chOff x="3013700" y="4176720"/>
              <a:chExt cx="318080" cy="31808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8C9348-635C-780F-DACB-D29FA2E94C9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22D2FD4-0794-5390-B81F-33AA58EE9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51E18C-0C95-DB7F-063F-CA3C45852C0D}"/>
              </a:ext>
            </a:extLst>
          </p:cNvPr>
          <p:cNvCxnSpPr>
            <a:cxnSpLocks/>
          </p:cNvCxnSpPr>
          <p:nvPr/>
        </p:nvCxnSpPr>
        <p:spPr>
          <a:xfrm flipV="1">
            <a:off x="6883334" y="1759433"/>
            <a:ext cx="0" cy="475255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2DA53-8521-9D81-ABC3-0DD113245745}"/>
              </a:ext>
            </a:extLst>
          </p:cNvPr>
          <p:cNvGrpSpPr/>
          <p:nvPr/>
        </p:nvGrpSpPr>
        <p:grpSpPr>
          <a:xfrm>
            <a:off x="7586682" y="3666240"/>
            <a:ext cx="302347" cy="80173"/>
            <a:chOff x="6739963" y="4458226"/>
            <a:chExt cx="312208" cy="8278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DEC7AB3-37AF-475E-1C1E-9C18AB511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1CA699D-29E8-DF3A-4293-7A7FFFCDFF7A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2F34FE3-C6FE-A3BA-3607-ECE85DAC8DB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B717B9-75D2-B8C3-A6E5-7533133D5F86}"/>
              </a:ext>
            </a:extLst>
          </p:cNvPr>
          <p:cNvCxnSpPr>
            <a:cxnSpLocks/>
          </p:cNvCxnSpPr>
          <p:nvPr/>
        </p:nvCxnSpPr>
        <p:spPr>
          <a:xfrm>
            <a:off x="7738255" y="2244452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25EC29-6F30-9AB8-7681-65B1D70281BE}"/>
              </a:ext>
            </a:extLst>
          </p:cNvPr>
          <p:cNvGrpSpPr/>
          <p:nvPr/>
        </p:nvGrpSpPr>
        <p:grpSpPr>
          <a:xfrm>
            <a:off x="3833335" y="4637853"/>
            <a:ext cx="302347" cy="80173"/>
            <a:chOff x="6739963" y="4458226"/>
            <a:chExt cx="312208" cy="82788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589902-2E35-2875-435D-55DE27E96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1D752E-B887-F143-233C-60CA5F1B0C56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42159EB-681E-D1AF-1F67-5AA7D3599DCF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7EB7A15-5E4B-A628-C887-2DBA53DEF869}"/>
              </a:ext>
            </a:extLst>
          </p:cNvPr>
          <p:cNvCxnSpPr>
            <a:cxnSpLocks/>
          </p:cNvCxnSpPr>
          <p:nvPr/>
        </p:nvCxnSpPr>
        <p:spPr>
          <a:xfrm>
            <a:off x="3984908" y="3216065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>
            <a:extLst>
              <a:ext uri="{FF2B5EF4-FFF2-40B4-BE49-F238E27FC236}">
                <a16:creationId xmlns:a16="http://schemas.microsoft.com/office/drawing/2014/main" id="{58D887B7-1218-E802-E73E-AC16C5DA1C23}"/>
              </a:ext>
            </a:extLst>
          </p:cNvPr>
          <p:cNvSpPr/>
          <p:nvPr/>
        </p:nvSpPr>
        <p:spPr>
          <a:xfrm>
            <a:off x="3293741" y="3082035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15F4962-4B3D-EDBB-7BFF-C5F16EF68DB3}"/>
              </a:ext>
            </a:extLst>
          </p:cNvPr>
          <p:cNvSpPr/>
          <p:nvPr/>
        </p:nvSpPr>
        <p:spPr>
          <a:xfrm>
            <a:off x="3430710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DACFA2C-C737-385E-FAC9-E5166E8E7E1F}"/>
              </a:ext>
            </a:extLst>
          </p:cNvPr>
          <p:cNvSpPr/>
          <p:nvPr/>
        </p:nvSpPr>
        <p:spPr>
          <a:xfrm rot="10800000">
            <a:off x="3430709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764F5967-6089-A71B-C711-E051D77402D4}"/>
              </a:ext>
            </a:extLst>
          </p:cNvPr>
          <p:cNvSpPr/>
          <p:nvPr/>
        </p:nvSpPr>
        <p:spPr>
          <a:xfrm rot="10800000">
            <a:off x="3567677" y="3166461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90E81D4-9C2F-AA7B-BAD0-AAD8792707EC}"/>
              </a:ext>
            </a:extLst>
          </p:cNvPr>
          <p:cNvSpPr/>
          <p:nvPr/>
        </p:nvSpPr>
        <p:spPr>
          <a:xfrm>
            <a:off x="3567677" y="3079746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D108FD-88B9-ECCD-7BF8-11F2388B72FE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767376" y="3206176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5651F4C9-E6F3-8B3A-2DF0-399FCCAEAAD1}"/>
              </a:ext>
            </a:extLst>
          </p:cNvPr>
          <p:cNvSpPr/>
          <p:nvPr/>
        </p:nvSpPr>
        <p:spPr>
          <a:xfrm>
            <a:off x="1677518" y="2597105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599CAEE-2550-71ED-0FFC-73D08E57E833}"/>
              </a:ext>
            </a:extLst>
          </p:cNvPr>
          <p:cNvGrpSpPr/>
          <p:nvPr/>
        </p:nvGrpSpPr>
        <p:grpSpPr>
          <a:xfrm>
            <a:off x="3835098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7C3739-4C0A-6BC5-1AA8-AEEF6E0C082A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906B62E-C916-CB33-E020-9D30966938C4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9C2669A-E5BF-526E-E49A-3FE5667E239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47D4303-DCBE-59E2-15FA-C3286B44CA2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BE15A64-7890-E74F-BC0A-D69FFDF36CCE}"/>
              </a:ext>
            </a:extLst>
          </p:cNvPr>
          <p:cNvGrpSpPr/>
          <p:nvPr/>
        </p:nvGrpSpPr>
        <p:grpSpPr>
          <a:xfrm>
            <a:off x="3830854" y="3772026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B7F90F-753C-1D42-5240-8408F018D6F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5AFAD9AB-599D-5286-45AC-89E63DC657BE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92A4B11-6D56-159E-087D-995270905F7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63B7492-9CF0-1277-7DA0-FE26AB1A2C6E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C9DE135-92A8-A03E-445A-36ED18042B2C}"/>
              </a:ext>
            </a:extLst>
          </p:cNvPr>
          <p:cNvGrpSpPr/>
          <p:nvPr/>
        </p:nvGrpSpPr>
        <p:grpSpPr>
          <a:xfrm>
            <a:off x="4554900" y="3063651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960445E-BD74-7720-674B-2C29B94C60AE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723426A-9ACF-32E2-77DA-B28741F0C4C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B35839C-7CB3-0039-0588-D964634E1BF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5260FEF-862C-E46D-AC3E-2B0AE40826C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FDC2F9A-3A91-71AF-B404-65D1DEFFE386}"/>
              </a:ext>
            </a:extLst>
          </p:cNvPr>
          <p:cNvGrpSpPr/>
          <p:nvPr/>
        </p:nvGrpSpPr>
        <p:grpSpPr>
          <a:xfrm>
            <a:off x="3833335" y="2711617"/>
            <a:ext cx="302347" cy="80173"/>
            <a:chOff x="6739963" y="4458226"/>
            <a:chExt cx="312208" cy="82788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72D461F-BE84-89A1-8604-7B26AC039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960" y="4499209"/>
              <a:ext cx="206213" cy="1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50DAFB0-3ECA-39C9-0756-8A005124C60E}"/>
                </a:ext>
              </a:extLst>
            </p:cNvPr>
            <p:cNvCxnSpPr>
              <a:cxnSpLocks/>
            </p:cNvCxnSpPr>
            <p:nvPr/>
          </p:nvCxnSpPr>
          <p:spPr>
            <a:xfrm>
              <a:off x="6739963" y="4458226"/>
              <a:ext cx="312208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27854ED-7E37-A626-BAF6-246130C3DE42}"/>
                </a:ext>
              </a:extLst>
            </p:cNvPr>
            <p:cNvCxnSpPr>
              <a:cxnSpLocks/>
            </p:cNvCxnSpPr>
            <p:nvPr/>
          </p:nvCxnSpPr>
          <p:spPr>
            <a:xfrm>
              <a:off x="6851584" y="4541014"/>
              <a:ext cx="88966" cy="0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B557FED-C950-30BC-BA92-960CA7B20039}"/>
              </a:ext>
            </a:extLst>
          </p:cNvPr>
          <p:cNvCxnSpPr>
            <a:cxnSpLocks/>
          </p:cNvCxnSpPr>
          <p:nvPr/>
        </p:nvCxnSpPr>
        <p:spPr>
          <a:xfrm>
            <a:off x="3984908" y="1289829"/>
            <a:ext cx="0" cy="1401133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rc 117">
            <a:extLst>
              <a:ext uri="{FF2B5EF4-FFF2-40B4-BE49-F238E27FC236}">
                <a16:creationId xmlns:a16="http://schemas.microsoft.com/office/drawing/2014/main" id="{4407D271-3F37-34CB-E0C1-D8B11C3C7547}"/>
              </a:ext>
            </a:extLst>
          </p:cNvPr>
          <p:cNvSpPr/>
          <p:nvPr/>
        </p:nvSpPr>
        <p:spPr>
          <a:xfrm>
            <a:off x="3293741" y="11557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BB771C63-64CE-9240-B049-8D9E8DCA273C}"/>
              </a:ext>
            </a:extLst>
          </p:cNvPr>
          <p:cNvSpPr/>
          <p:nvPr/>
        </p:nvSpPr>
        <p:spPr>
          <a:xfrm>
            <a:off x="3430710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0" name="Arc 119">
            <a:extLst>
              <a:ext uri="{FF2B5EF4-FFF2-40B4-BE49-F238E27FC236}">
                <a16:creationId xmlns:a16="http://schemas.microsoft.com/office/drawing/2014/main" id="{8A48EDE4-B903-55DB-3AD0-67CDA18FD1E8}"/>
              </a:ext>
            </a:extLst>
          </p:cNvPr>
          <p:cNvSpPr/>
          <p:nvPr/>
        </p:nvSpPr>
        <p:spPr>
          <a:xfrm rot="10800000">
            <a:off x="3430709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1" name="Arc 120">
            <a:extLst>
              <a:ext uri="{FF2B5EF4-FFF2-40B4-BE49-F238E27FC236}">
                <a16:creationId xmlns:a16="http://schemas.microsoft.com/office/drawing/2014/main" id="{9A685CCA-E7C4-BC04-17FA-97E6744F44F1}"/>
              </a:ext>
            </a:extLst>
          </p:cNvPr>
          <p:cNvSpPr/>
          <p:nvPr/>
        </p:nvSpPr>
        <p:spPr>
          <a:xfrm rot="10800000">
            <a:off x="3567677" y="12402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24491555-7066-979A-1918-E9218C0FD6ED}"/>
              </a:ext>
            </a:extLst>
          </p:cNvPr>
          <p:cNvSpPr/>
          <p:nvPr/>
        </p:nvSpPr>
        <p:spPr>
          <a:xfrm>
            <a:off x="3567677" y="11535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0ADC6B9-0EA3-CDD6-AB5F-2D0EA0BCCF2B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67376" y="1279940"/>
            <a:ext cx="1514813" cy="276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855595C-9F9D-C8E1-9DE9-082B2918AD4D}"/>
              </a:ext>
            </a:extLst>
          </p:cNvPr>
          <p:cNvCxnSpPr>
            <a:cxnSpLocks/>
          </p:cNvCxnSpPr>
          <p:nvPr/>
        </p:nvCxnSpPr>
        <p:spPr>
          <a:xfrm flipV="1">
            <a:off x="689150" y="3206175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EDD1A44-1F3D-E815-553F-6C3EB5318548}"/>
              </a:ext>
            </a:extLst>
          </p:cNvPr>
          <p:cNvCxnSpPr>
            <a:cxnSpLocks/>
          </p:cNvCxnSpPr>
          <p:nvPr/>
        </p:nvCxnSpPr>
        <p:spPr>
          <a:xfrm flipV="1">
            <a:off x="689150" y="1279939"/>
            <a:ext cx="2581734" cy="1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D6B9C0-DD3D-4AEF-5AAB-7A0A9E41AC36}"/>
              </a:ext>
            </a:extLst>
          </p:cNvPr>
          <p:cNvGrpSpPr/>
          <p:nvPr/>
        </p:nvGrpSpPr>
        <p:grpSpPr>
          <a:xfrm>
            <a:off x="4554900" y="1137415"/>
            <a:ext cx="304828" cy="304828"/>
            <a:chOff x="5388077" y="1283110"/>
            <a:chExt cx="360000" cy="360000"/>
          </a:xfrm>
          <a:noFill/>
          <a:effectLst/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70623C5-B540-1648-A73B-63454F83B61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2A87AF9-4929-10A4-4E64-31C6BD7341EB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8D5D1BB-1719-808D-B6C3-724AAEB500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0A646B1-A82A-B7D8-071F-057A84B1F66D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DA886A6F-4BF8-1619-A3D0-E36A11E10EE7}"/>
              </a:ext>
            </a:extLst>
          </p:cNvPr>
          <p:cNvCxnSpPr>
            <a:cxnSpLocks/>
          </p:cNvCxnSpPr>
          <p:nvPr/>
        </p:nvCxnSpPr>
        <p:spPr>
          <a:xfrm>
            <a:off x="6671233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Arc 200">
            <a:extLst>
              <a:ext uri="{FF2B5EF4-FFF2-40B4-BE49-F238E27FC236}">
                <a16:creationId xmlns:a16="http://schemas.microsoft.com/office/drawing/2014/main" id="{93AB6A2B-DA22-CE60-30EB-AFDA936F9404}"/>
              </a:ext>
            </a:extLst>
          </p:cNvPr>
          <p:cNvSpPr/>
          <p:nvPr/>
        </p:nvSpPr>
        <p:spPr>
          <a:xfrm>
            <a:off x="6195608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2C952789-1758-A44F-6FB5-9FB135AA67C3}"/>
              </a:ext>
            </a:extLst>
          </p:cNvPr>
          <p:cNvSpPr/>
          <p:nvPr/>
        </p:nvSpPr>
        <p:spPr>
          <a:xfrm>
            <a:off x="6332577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05" name="Arc 204">
            <a:extLst>
              <a:ext uri="{FF2B5EF4-FFF2-40B4-BE49-F238E27FC236}">
                <a16:creationId xmlns:a16="http://schemas.microsoft.com/office/drawing/2014/main" id="{C3C0A1EA-D06C-844C-D1F7-F211BCC14858}"/>
              </a:ext>
            </a:extLst>
          </p:cNvPr>
          <p:cNvSpPr/>
          <p:nvPr/>
        </p:nvSpPr>
        <p:spPr>
          <a:xfrm rot="10800000">
            <a:off x="6332576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4" name="Arc 213">
            <a:extLst>
              <a:ext uri="{FF2B5EF4-FFF2-40B4-BE49-F238E27FC236}">
                <a16:creationId xmlns:a16="http://schemas.microsoft.com/office/drawing/2014/main" id="{C5368FB1-7FF8-CDAA-F497-AD856235FD2B}"/>
              </a:ext>
            </a:extLst>
          </p:cNvPr>
          <p:cNvSpPr/>
          <p:nvPr/>
        </p:nvSpPr>
        <p:spPr>
          <a:xfrm rot="10800000">
            <a:off x="6469544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997148EB-EBB7-359E-5C7E-0938C0E07FAC}"/>
              </a:ext>
            </a:extLst>
          </p:cNvPr>
          <p:cNvSpPr/>
          <p:nvPr/>
        </p:nvSpPr>
        <p:spPr>
          <a:xfrm>
            <a:off x="64695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8CA9089-39E0-FF66-CC16-BE43FC55206C}"/>
              </a:ext>
            </a:extLst>
          </p:cNvPr>
          <p:cNvCxnSpPr>
            <a:cxnSpLocks/>
          </p:cNvCxnSpPr>
          <p:nvPr/>
        </p:nvCxnSpPr>
        <p:spPr>
          <a:xfrm>
            <a:off x="5796304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8EAFF9C-C866-014F-7A20-0025292E9FA4}"/>
              </a:ext>
            </a:extLst>
          </p:cNvPr>
          <p:cNvGrpSpPr/>
          <p:nvPr/>
        </p:nvGrpSpPr>
        <p:grpSpPr>
          <a:xfrm>
            <a:off x="5282189" y="1281542"/>
            <a:ext cx="521724" cy="1931759"/>
            <a:chOff x="3226978" y="1298135"/>
            <a:chExt cx="999424" cy="1045969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2BB711F-5EC4-B423-C907-EEA52EF41FF0}"/>
                </a:ext>
              </a:extLst>
            </p:cNvPr>
            <p:cNvCxnSpPr>
              <a:cxnSpLocks/>
            </p:cNvCxnSpPr>
            <p:nvPr/>
          </p:nvCxnSpPr>
          <p:spPr>
            <a:xfrm>
              <a:off x="3226978" y="1298135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6F40B7D-5E38-0E02-E8C4-C28FC25A6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6978" y="1816551"/>
              <a:ext cx="999424" cy="527553"/>
            </a:xfrm>
            <a:prstGeom prst="line">
              <a:avLst/>
            </a:prstGeom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94CC0C41-36FC-9102-2CA6-A787A31CE2A6}"/>
              </a:ext>
            </a:extLst>
          </p:cNvPr>
          <p:cNvCxnSpPr>
            <a:cxnSpLocks/>
          </p:cNvCxnSpPr>
          <p:nvPr/>
        </p:nvCxnSpPr>
        <p:spPr>
          <a:xfrm>
            <a:off x="754035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Arc 225">
            <a:extLst>
              <a:ext uri="{FF2B5EF4-FFF2-40B4-BE49-F238E27FC236}">
                <a16:creationId xmlns:a16="http://schemas.microsoft.com/office/drawing/2014/main" id="{A1A4CCFB-0D3B-961A-3CDC-CBE646821D24}"/>
              </a:ext>
            </a:extLst>
          </p:cNvPr>
          <p:cNvSpPr/>
          <p:nvPr/>
        </p:nvSpPr>
        <p:spPr>
          <a:xfrm>
            <a:off x="706472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7" name="Arc 226">
            <a:extLst>
              <a:ext uri="{FF2B5EF4-FFF2-40B4-BE49-F238E27FC236}">
                <a16:creationId xmlns:a16="http://schemas.microsoft.com/office/drawing/2014/main" id="{6BFFC559-8014-036C-02D8-801416D9C542}"/>
              </a:ext>
            </a:extLst>
          </p:cNvPr>
          <p:cNvSpPr/>
          <p:nvPr/>
        </p:nvSpPr>
        <p:spPr>
          <a:xfrm>
            <a:off x="720169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8" name="Arc 227">
            <a:extLst>
              <a:ext uri="{FF2B5EF4-FFF2-40B4-BE49-F238E27FC236}">
                <a16:creationId xmlns:a16="http://schemas.microsoft.com/office/drawing/2014/main" id="{1C7D52D7-BB19-B2D5-4B88-4DA5C58ACA09}"/>
              </a:ext>
            </a:extLst>
          </p:cNvPr>
          <p:cNvSpPr/>
          <p:nvPr/>
        </p:nvSpPr>
        <p:spPr>
          <a:xfrm rot="10800000">
            <a:off x="720169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8A474277-41F3-0339-6FA0-76FD74FDC0E0}"/>
              </a:ext>
            </a:extLst>
          </p:cNvPr>
          <p:cNvSpPr/>
          <p:nvPr/>
        </p:nvSpPr>
        <p:spPr>
          <a:xfrm rot="10800000">
            <a:off x="733866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0" name="Arc 229">
            <a:extLst>
              <a:ext uri="{FF2B5EF4-FFF2-40B4-BE49-F238E27FC236}">
                <a16:creationId xmlns:a16="http://schemas.microsoft.com/office/drawing/2014/main" id="{AEEF5DE0-D8F3-B287-EB43-E264D2425AE6}"/>
              </a:ext>
            </a:extLst>
          </p:cNvPr>
          <p:cNvSpPr/>
          <p:nvPr/>
        </p:nvSpPr>
        <p:spPr>
          <a:xfrm>
            <a:off x="733866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3072478-80D0-1E59-EB2D-30D78E7EE105}"/>
              </a:ext>
            </a:extLst>
          </p:cNvPr>
          <p:cNvCxnSpPr>
            <a:cxnSpLocks/>
          </p:cNvCxnSpPr>
          <p:nvPr/>
        </p:nvCxnSpPr>
        <p:spPr>
          <a:xfrm>
            <a:off x="8407800" y="2240129"/>
            <a:ext cx="39930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Arc 232">
            <a:extLst>
              <a:ext uri="{FF2B5EF4-FFF2-40B4-BE49-F238E27FC236}">
                <a16:creationId xmlns:a16="http://schemas.microsoft.com/office/drawing/2014/main" id="{984F83BA-ADCF-9B92-4352-9C66C1B5F50C}"/>
              </a:ext>
            </a:extLst>
          </p:cNvPr>
          <p:cNvSpPr/>
          <p:nvPr/>
        </p:nvSpPr>
        <p:spPr>
          <a:xfrm>
            <a:off x="7932175" y="2113699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3B1E08DC-9720-7CC2-CD22-28E51918A249}"/>
              </a:ext>
            </a:extLst>
          </p:cNvPr>
          <p:cNvSpPr/>
          <p:nvPr/>
        </p:nvSpPr>
        <p:spPr>
          <a:xfrm>
            <a:off x="8069144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5" name="Arc 234">
            <a:extLst>
              <a:ext uri="{FF2B5EF4-FFF2-40B4-BE49-F238E27FC236}">
                <a16:creationId xmlns:a16="http://schemas.microsoft.com/office/drawing/2014/main" id="{D7196B44-D9BA-5707-E592-7A94DB4E3243}"/>
              </a:ext>
            </a:extLst>
          </p:cNvPr>
          <p:cNvSpPr/>
          <p:nvPr/>
        </p:nvSpPr>
        <p:spPr>
          <a:xfrm rot="10800000">
            <a:off x="8069143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6" name="Arc 235">
            <a:extLst>
              <a:ext uri="{FF2B5EF4-FFF2-40B4-BE49-F238E27FC236}">
                <a16:creationId xmlns:a16="http://schemas.microsoft.com/office/drawing/2014/main" id="{04F31C6B-C4A8-8A34-6298-6860A92F08DB}"/>
              </a:ext>
            </a:extLst>
          </p:cNvPr>
          <p:cNvSpPr/>
          <p:nvPr/>
        </p:nvSpPr>
        <p:spPr>
          <a:xfrm rot="10800000">
            <a:off x="8206111" y="2198125"/>
            <a:ext cx="62730" cy="7942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37" name="Arc 236">
            <a:extLst>
              <a:ext uri="{FF2B5EF4-FFF2-40B4-BE49-F238E27FC236}">
                <a16:creationId xmlns:a16="http://schemas.microsoft.com/office/drawing/2014/main" id="{26321D34-B32C-4BE1-393A-8ECA409A520D}"/>
              </a:ext>
            </a:extLst>
          </p:cNvPr>
          <p:cNvSpPr/>
          <p:nvPr/>
        </p:nvSpPr>
        <p:spPr>
          <a:xfrm>
            <a:off x="8206111" y="2111410"/>
            <a:ext cx="199699" cy="252859"/>
          </a:xfrm>
          <a:prstGeom prst="arc">
            <a:avLst>
              <a:gd name="adj1" fmla="val 10783620"/>
              <a:gd name="adj2" fmla="val 0"/>
            </a:avLst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sz="2370"/>
          </a:p>
        </p:txBody>
      </p:sp>
      <p:sp>
        <p:nvSpPr>
          <p:cNvPr id="243" name="Freeform 242">
            <a:extLst>
              <a:ext uri="{FF2B5EF4-FFF2-40B4-BE49-F238E27FC236}">
                <a16:creationId xmlns:a16="http://schemas.microsoft.com/office/drawing/2014/main" id="{6B519D7F-3B21-58BB-F28A-810F40A05BCC}"/>
              </a:ext>
            </a:extLst>
          </p:cNvPr>
          <p:cNvSpPr/>
          <p:nvPr/>
        </p:nvSpPr>
        <p:spPr>
          <a:xfrm>
            <a:off x="3731828" y="340470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666A25B-902F-CC10-1A8F-83229192B62A}"/>
              </a:ext>
            </a:extLst>
          </p:cNvPr>
          <p:cNvGrpSpPr/>
          <p:nvPr/>
        </p:nvGrpSpPr>
        <p:grpSpPr>
          <a:xfrm>
            <a:off x="7588445" y="2774918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0648C60-1D8C-7945-6303-D9B749C38C78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9B6305D-C68B-C881-55C4-30923034A97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78CF14A1-3028-F5FA-78BE-FD206B0DB11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42F0AB1-A648-EEB0-B3FF-F6FF5F839CD8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BFD0C250-4864-2F2C-CA11-D705C61B3DCE}"/>
              </a:ext>
            </a:extLst>
          </p:cNvPr>
          <p:cNvGrpSpPr/>
          <p:nvPr/>
        </p:nvGrpSpPr>
        <p:grpSpPr>
          <a:xfrm>
            <a:off x="7584201" y="2774918"/>
            <a:ext cx="304828" cy="304828"/>
            <a:chOff x="5388077" y="1283110"/>
            <a:chExt cx="360000" cy="360000"/>
          </a:xfrm>
          <a:noFill/>
          <a:effectLst>
            <a:glow rad="127000">
              <a:srgbClr val="FFECAF">
                <a:alpha val="80000"/>
              </a:srgbClr>
            </a:glow>
          </a:effectLst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3D5DDC8-E844-8ABC-5624-D2EB5F60DAD3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0A60B7E2-7F22-168B-FF52-CD9F48CA49FD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9A65D69-4B9E-6762-3771-5031596EF86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BC1F943-9766-F3BB-1C4B-6EC4319D2471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264" name="Freeform 263">
            <a:extLst>
              <a:ext uri="{FF2B5EF4-FFF2-40B4-BE49-F238E27FC236}">
                <a16:creationId xmlns:a16="http://schemas.microsoft.com/office/drawing/2014/main" id="{C212CE05-4A38-244C-D1E1-C304BBE9480C}"/>
              </a:ext>
            </a:extLst>
          </p:cNvPr>
          <p:cNvSpPr/>
          <p:nvPr/>
        </p:nvSpPr>
        <p:spPr>
          <a:xfrm>
            <a:off x="7492812" y="250998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C1BA2C9-1419-BF20-0CAF-370F11F42DC5}"/>
              </a:ext>
            </a:extLst>
          </p:cNvPr>
          <p:cNvSpPr/>
          <p:nvPr/>
        </p:nvSpPr>
        <p:spPr>
          <a:xfrm>
            <a:off x="1677518" y="656861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6DE183-21B1-AD68-645B-3C9E76FEBD03}"/>
              </a:ext>
            </a:extLst>
          </p:cNvPr>
          <p:cNvGrpSpPr/>
          <p:nvPr/>
        </p:nvGrpSpPr>
        <p:grpSpPr>
          <a:xfrm>
            <a:off x="3835098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0000">
                <a:alpha val="80000"/>
              </a:srgbClr>
            </a:glow>
          </a:effectLst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ADE034-1F1D-59B9-D816-89DEBFADE6A2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9FA0C90-FF31-D327-38F1-64C814387558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8391FC3-F921-501A-5161-1BAC38D655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FAB1DE-C0B3-B7FB-E2CA-6A739783C494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3D777-2BD6-5714-CB4C-B4CBE115B21B}"/>
              </a:ext>
            </a:extLst>
          </p:cNvPr>
          <p:cNvGrpSpPr/>
          <p:nvPr/>
        </p:nvGrpSpPr>
        <p:grpSpPr>
          <a:xfrm>
            <a:off x="3830854" y="1847429"/>
            <a:ext cx="304828" cy="304828"/>
            <a:chOff x="5388077" y="1283110"/>
            <a:chExt cx="360000" cy="360000"/>
          </a:xfrm>
          <a:noFill/>
          <a:effectLst>
            <a:glow rad="254000">
              <a:srgbClr val="FFC000">
                <a:alpha val="80000"/>
              </a:srgbClr>
            </a:glow>
          </a:effectLst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A03EF9-72A6-225E-0BC9-684A46619E6F}"/>
                </a:ext>
              </a:extLst>
            </p:cNvPr>
            <p:cNvGrpSpPr/>
            <p:nvPr/>
          </p:nvGrpSpPr>
          <p:grpSpPr>
            <a:xfrm>
              <a:off x="5388077" y="1283110"/>
              <a:ext cx="360000" cy="360000"/>
              <a:chOff x="5388077" y="1283110"/>
              <a:chExt cx="360000" cy="360000"/>
            </a:xfrm>
            <a:grpFill/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A865768-5CA7-6C7E-20B1-772AE7D04A52}"/>
                  </a:ext>
                </a:extLst>
              </p:cNvPr>
              <p:cNvCxnSpPr/>
              <p:nvPr/>
            </p:nvCxnSpPr>
            <p:spPr>
              <a:xfrm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8107661-151A-FDE8-FDFF-30A234AFC2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88077" y="1283110"/>
                <a:ext cx="360000" cy="360000"/>
              </a:xfrm>
              <a:prstGeom prst="line">
                <a:avLst/>
              </a:prstGeom>
              <a:grp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8F2ADA-813B-41BA-6C28-F0C9393F20AC}"/>
                </a:ext>
              </a:extLst>
            </p:cNvPr>
            <p:cNvSpPr/>
            <p:nvPr/>
          </p:nvSpPr>
          <p:spPr>
            <a:xfrm flipH="1">
              <a:off x="5545217" y="1440250"/>
              <a:ext cx="45720" cy="4572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/>
            </a:p>
          </p:txBody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8DD1D1D-8CF0-B864-7ED8-F845B687BD88}"/>
              </a:ext>
            </a:extLst>
          </p:cNvPr>
          <p:cNvSpPr/>
          <p:nvPr/>
        </p:nvSpPr>
        <p:spPr>
          <a:xfrm>
            <a:off x="3731828" y="1480104"/>
            <a:ext cx="541591" cy="482641"/>
          </a:xfrm>
          <a:custGeom>
            <a:avLst/>
            <a:gdLst>
              <a:gd name="connsiteX0" fmla="*/ 0 w 1645920"/>
              <a:gd name="connsiteY0" fmla="*/ 888274 h 992777"/>
              <a:gd name="connsiteX1" fmla="*/ 174171 w 1645920"/>
              <a:gd name="connsiteY1" fmla="*/ 888274 h 992777"/>
              <a:gd name="connsiteX2" fmla="*/ 357051 w 1645920"/>
              <a:gd name="connsiteY2" fmla="*/ 905691 h 992777"/>
              <a:gd name="connsiteX3" fmla="*/ 470263 w 1645920"/>
              <a:gd name="connsiteY3" fmla="*/ 896983 h 992777"/>
              <a:gd name="connsiteX4" fmla="*/ 522514 w 1645920"/>
              <a:gd name="connsiteY4" fmla="*/ 870857 h 992777"/>
              <a:gd name="connsiteX5" fmla="*/ 548640 w 1645920"/>
              <a:gd name="connsiteY5" fmla="*/ 862148 h 992777"/>
              <a:gd name="connsiteX6" fmla="*/ 566057 w 1645920"/>
              <a:gd name="connsiteY6" fmla="*/ 836023 h 992777"/>
              <a:gd name="connsiteX7" fmla="*/ 592183 w 1645920"/>
              <a:gd name="connsiteY7" fmla="*/ 783771 h 992777"/>
              <a:gd name="connsiteX8" fmla="*/ 609600 w 1645920"/>
              <a:gd name="connsiteY8" fmla="*/ 731520 h 992777"/>
              <a:gd name="connsiteX9" fmla="*/ 618309 w 1645920"/>
              <a:gd name="connsiteY9" fmla="*/ 670560 h 992777"/>
              <a:gd name="connsiteX10" fmla="*/ 627017 w 1645920"/>
              <a:gd name="connsiteY10" fmla="*/ 574766 h 992777"/>
              <a:gd name="connsiteX11" fmla="*/ 635726 w 1645920"/>
              <a:gd name="connsiteY11" fmla="*/ 496388 h 992777"/>
              <a:gd name="connsiteX12" fmla="*/ 644434 w 1645920"/>
              <a:gd name="connsiteY12" fmla="*/ 426720 h 992777"/>
              <a:gd name="connsiteX13" fmla="*/ 653143 w 1645920"/>
              <a:gd name="connsiteY13" fmla="*/ 391886 h 992777"/>
              <a:gd name="connsiteX14" fmla="*/ 670560 w 1645920"/>
              <a:gd name="connsiteY14" fmla="*/ 287383 h 992777"/>
              <a:gd name="connsiteX15" fmla="*/ 687977 w 1645920"/>
              <a:gd name="connsiteY15" fmla="*/ 174171 h 992777"/>
              <a:gd name="connsiteX16" fmla="*/ 705394 w 1645920"/>
              <a:gd name="connsiteY16" fmla="*/ 121920 h 992777"/>
              <a:gd name="connsiteX17" fmla="*/ 722811 w 1645920"/>
              <a:gd name="connsiteY17" fmla="*/ 95794 h 992777"/>
              <a:gd name="connsiteX18" fmla="*/ 731520 w 1645920"/>
              <a:gd name="connsiteY18" fmla="*/ 69668 h 992777"/>
              <a:gd name="connsiteX19" fmla="*/ 783771 w 1645920"/>
              <a:gd name="connsiteY19" fmla="*/ 26126 h 992777"/>
              <a:gd name="connsiteX20" fmla="*/ 827314 w 1645920"/>
              <a:gd name="connsiteY20" fmla="*/ 0 h 992777"/>
              <a:gd name="connsiteX21" fmla="*/ 862149 w 1645920"/>
              <a:gd name="connsiteY21" fmla="*/ 78377 h 992777"/>
              <a:gd name="connsiteX22" fmla="*/ 870857 w 1645920"/>
              <a:gd name="connsiteY22" fmla="*/ 104503 h 992777"/>
              <a:gd name="connsiteX23" fmla="*/ 888274 w 1645920"/>
              <a:gd name="connsiteY23" fmla="*/ 357051 h 992777"/>
              <a:gd name="connsiteX24" fmla="*/ 905691 w 1645920"/>
              <a:gd name="connsiteY24" fmla="*/ 592183 h 992777"/>
              <a:gd name="connsiteX25" fmla="*/ 923109 w 1645920"/>
              <a:gd name="connsiteY25" fmla="*/ 731520 h 992777"/>
              <a:gd name="connsiteX26" fmla="*/ 940526 w 1645920"/>
              <a:gd name="connsiteY26" fmla="*/ 801188 h 992777"/>
              <a:gd name="connsiteX27" fmla="*/ 949234 w 1645920"/>
              <a:gd name="connsiteY27" fmla="*/ 836023 h 992777"/>
              <a:gd name="connsiteX28" fmla="*/ 957943 w 1645920"/>
              <a:gd name="connsiteY28" fmla="*/ 870857 h 992777"/>
              <a:gd name="connsiteX29" fmla="*/ 966651 w 1645920"/>
              <a:gd name="connsiteY29" fmla="*/ 905691 h 992777"/>
              <a:gd name="connsiteX30" fmla="*/ 984069 w 1645920"/>
              <a:gd name="connsiteY30" fmla="*/ 957943 h 992777"/>
              <a:gd name="connsiteX31" fmla="*/ 992777 w 1645920"/>
              <a:gd name="connsiteY31" fmla="*/ 984068 h 992777"/>
              <a:gd name="connsiteX32" fmla="*/ 1018903 w 1645920"/>
              <a:gd name="connsiteY32" fmla="*/ 992777 h 992777"/>
              <a:gd name="connsiteX33" fmla="*/ 1053737 w 1645920"/>
              <a:gd name="connsiteY33" fmla="*/ 940526 h 992777"/>
              <a:gd name="connsiteX34" fmla="*/ 1079863 w 1645920"/>
              <a:gd name="connsiteY34" fmla="*/ 888274 h 992777"/>
              <a:gd name="connsiteX35" fmla="*/ 1105989 w 1645920"/>
              <a:gd name="connsiteY35" fmla="*/ 844731 h 992777"/>
              <a:gd name="connsiteX36" fmla="*/ 1123406 w 1645920"/>
              <a:gd name="connsiteY36" fmla="*/ 818606 h 992777"/>
              <a:gd name="connsiteX37" fmla="*/ 1149531 w 1645920"/>
              <a:gd name="connsiteY37" fmla="*/ 809897 h 992777"/>
              <a:gd name="connsiteX38" fmla="*/ 1201783 w 1645920"/>
              <a:gd name="connsiteY38" fmla="*/ 818606 h 992777"/>
              <a:gd name="connsiteX39" fmla="*/ 1245326 w 1645920"/>
              <a:gd name="connsiteY39" fmla="*/ 862148 h 992777"/>
              <a:gd name="connsiteX40" fmla="*/ 1288869 w 1645920"/>
              <a:gd name="connsiteY40" fmla="*/ 896983 h 992777"/>
              <a:gd name="connsiteX41" fmla="*/ 1314994 w 1645920"/>
              <a:gd name="connsiteY41" fmla="*/ 905691 h 992777"/>
              <a:gd name="connsiteX42" fmla="*/ 1341120 w 1645920"/>
              <a:gd name="connsiteY42" fmla="*/ 896983 h 992777"/>
              <a:gd name="connsiteX43" fmla="*/ 1358537 w 1645920"/>
              <a:gd name="connsiteY43" fmla="*/ 870857 h 992777"/>
              <a:gd name="connsiteX44" fmla="*/ 1410789 w 1645920"/>
              <a:gd name="connsiteY44" fmla="*/ 853440 h 992777"/>
              <a:gd name="connsiteX45" fmla="*/ 1524000 w 1645920"/>
              <a:gd name="connsiteY45" fmla="*/ 862148 h 992777"/>
              <a:gd name="connsiteX46" fmla="*/ 1611086 w 1645920"/>
              <a:gd name="connsiteY46" fmla="*/ 888274 h 992777"/>
              <a:gd name="connsiteX47" fmla="*/ 1645920 w 1645920"/>
              <a:gd name="connsiteY47" fmla="*/ 888274 h 99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45920" h="992777">
                <a:moveTo>
                  <a:pt x="0" y="888274"/>
                </a:moveTo>
                <a:cubicBezTo>
                  <a:pt x="137465" y="907913"/>
                  <a:pt x="-31486" y="888274"/>
                  <a:pt x="174171" y="888274"/>
                </a:cubicBezTo>
                <a:cubicBezTo>
                  <a:pt x="245360" y="888274"/>
                  <a:pt x="291630" y="896346"/>
                  <a:pt x="357051" y="905691"/>
                </a:cubicBezTo>
                <a:cubicBezTo>
                  <a:pt x="394788" y="902788"/>
                  <a:pt x="432706" y="901677"/>
                  <a:pt x="470263" y="896983"/>
                </a:cubicBezTo>
                <a:cubicBezTo>
                  <a:pt x="499448" y="893335"/>
                  <a:pt x="496584" y="883822"/>
                  <a:pt x="522514" y="870857"/>
                </a:cubicBezTo>
                <a:cubicBezTo>
                  <a:pt x="530725" y="866752"/>
                  <a:pt x="539931" y="865051"/>
                  <a:pt x="548640" y="862148"/>
                </a:cubicBezTo>
                <a:cubicBezTo>
                  <a:pt x="554446" y="853440"/>
                  <a:pt x="561376" y="845384"/>
                  <a:pt x="566057" y="836023"/>
                </a:cubicBezTo>
                <a:cubicBezTo>
                  <a:pt x="602115" y="763908"/>
                  <a:pt x="542265" y="858649"/>
                  <a:pt x="592183" y="783771"/>
                </a:cubicBezTo>
                <a:cubicBezTo>
                  <a:pt x="597989" y="766354"/>
                  <a:pt x="607004" y="749695"/>
                  <a:pt x="609600" y="731520"/>
                </a:cubicBezTo>
                <a:cubicBezTo>
                  <a:pt x="612503" y="711200"/>
                  <a:pt x="616042" y="690961"/>
                  <a:pt x="618309" y="670560"/>
                </a:cubicBezTo>
                <a:cubicBezTo>
                  <a:pt x="621850" y="638693"/>
                  <a:pt x="623827" y="606670"/>
                  <a:pt x="627017" y="574766"/>
                </a:cubicBezTo>
                <a:cubicBezTo>
                  <a:pt x="629633" y="548610"/>
                  <a:pt x="632655" y="522495"/>
                  <a:pt x="635726" y="496388"/>
                </a:cubicBezTo>
                <a:cubicBezTo>
                  <a:pt x="638460" y="473145"/>
                  <a:pt x="640587" y="449805"/>
                  <a:pt x="644434" y="426720"/>
                </a:cubicBezTo>
                <a:cubicBezTo>
                  <a:pt x="646402" y="414914"/>
                  <a:pt x="650937" y="403650"/>
                  <a:pt x="653143" y="391886"/>
                </a:cubicBezTo>
                <a:cubicBezTo>
                  <a:pt x="659651" y="357176"/>
                  <a:pt x="665565" y="322343"/>
                  <a:pt x="670560" y="287383"/>
                </a:cubicBezTo>
                <a:cubicBezTo>
                  <a:pt x="672400" y="274505"/>
                  <a:pt x="683952" y="190271"/>
                  <a:pt x="687977" y="174171"/>
                </a:cubicBezTo>
                <a:cubicBezTo>
                  <a:pt x="692430" y="156360"/>
                  <a:pt x="695210" y="137196"/>
                  <a:pt x="705394" y="121920"/>
                </a:cubicBezTo>
                <a:cubicBezTo>
                  <a:pt x="711200" y="113211"/>
                  <a:pt x="718130" y="105155"/>
                  <a:pt x="722811" y="95794"/>
                </a:cubicBezTo>
                <a:cubicBezTo>
                  <a:pt x="726916" y="87583"/>
                  <a:pt x="726428" y="77306"/>
                  <a:pt x="731520" y="69668"/>
                </a:cubicBezTo>
                <a:cubicBezTo>
                  <a:pt x="749250" y="43073"/>
                  <a:pt x="760823" y="44485"/>
                  <a:pt x="783771" y="26126"/>
                </a:cubicBezTo>
                <a:cubicBezTo>
                  <a:pt x="817925" y="-1198"/>
                  <a:pt x="781946" y="15122"/>
                  <a:pt x="827314" y="0"/>
                </a:cubicBezTo>
                <a:cubicBezTo>
                  <a:pt x="854914" y="41400"/>
                  <a:pt x="841423" y="16199"/>
                  <a:pt x="862149" y="78377"/>
                </a:cubicBezTo>
                <a:lnTo>
                  <a:pt x="870857" y="104503"/>
                </a:lnTo>
                <a:cubicBezTo>
                  <a:pt x="890487" y="241904"/>
                  <a:pt x="872781" y="103987"/>
                  <a:pt x="888274" y="357051"/>
                </a:cubicBezTo>
                <a:cubicBezTo>
                  <a:pt x="893077" y="435496"/>
                  <a:pt x="897012" y="514072"/>
                  <a:pt x="905691" y="592183"/>
                </a:cubicBezTo>
                <a:cubicBezTo>
                  <a:pt x="908710" y="619355"/>
                  <a:pt x="916895" y="700453"/>
                  <a:pt x="923109" y="731520"/>
                </a:cubicBezTo>
                <a:cubicBezTo>
                  <a:pt x="927804" y="754993"/>
                  <a:pt x="934720" y="777965"/>
                  <a:pt x="940526" y="801188"/>
                </a:cubicBezTo>
                <a:lnTo>
                  <a:pt x="949234" y="836023"/>
                </a:lnTo>
                <a:lnTo>
                  <a:pt x="957943" y="870857"/>
                </a:lnTo>
                <a:cubicBezTo>
                  <a:pt x="960846" y="882468"/>
                  <a:pt x="962866" y="894337"/>
                  <a:pt x="966651" y="905691"/>
                </a:cubicBezTo>
                <a:lnTo>
                  <a:pt x="984069" y="957943"/>
                </a:lnTo>
                <a:cubicBezTo>
                  <a:pt x="986972" y="966651"/>
                  <a:pt x="984069" y="981165"/>
                  <a:pt x="992777" y="984068"/>
                </a:cubicBezTo>
                <a:lnTo>
                  <a:pt x="1018903" y="992777"/>
                </a:lnTo>
                <a:cubicBezTo>
                  <a:pt x="1030514" y="975360"/>
                  <a:pt x="1047117" y="960384"/>
                  <a:pt x="1053737" y="940526"/>
                </a:cubicBezTo>
                <a:cubicBezTo>
                  <a:pt x="1065756" y="904471"/>
                  <a:pt x="1057354" y="922038"/>
                  <a:pt x="1079863" y="888274"/>
                </a:cubicBezTo>
                <a:cubicBezTo>
                  <a:pt x="1094985" y="842903"/>
                  <a:pt x="1078665" y="878885"/>
                  <a:pt x="1105989" y="844731"/>
                </a:cubicBezTo>
                <a:cubicBezTo>
                  <a:pt x="1112527" y="836558"/>
                  <a:pt x="1115233" y="825144"/>
                  <a:pt x="1123406" y="818606"/>
                </a:cubicBezTo>
                <a:cubicBezTo>
                  <a:pt x="1130574" y="812872"/>
                  <a:pt x="1140823" y="812800"/>
                  <a:pt x="1149531" y="809897"/>
                </a:cubicBezTo>
                <a:cubicBezTo>
                  <a:pt x="1166948" y="812800"/>
                  <a:pt x="1185032" y="813022"/>
                  <a:pt x="1201783" y="818606"/>
                </a:cubicBezTo>
                <a:cubicBezTo>
                  <a:pt x="1230284" y="828106"/>
                  <a:pt x="1228437" y="841036"/>
                  <a:pt x="1245326" y="862148"/>
                </a:cubicBezTo>
                <a:cubicBezTo>
                  <a:pt x="1256128" y="875650"/>
                  <a:pt x="1273778" y="889438"/>
                  <a:pt x="1288869" y="896983"/>
                </a:cubicBezTo>
                <a:cubicBezTo>
                  <a:pt x="1297079" y="901088"/>
                  <a:pt x="1306286" y="902788"/>
                  <a:pt x="1314994" y="905691"/>
                </a:cubicBezTo>
                <a:cubicBezTo>
                  <a:pt x="1323703" y="902788"/>
                  <a:pt x="1333952" y="902717"/>
                  <a:pt x="1341120" y="896983"/>
                </a:cubicBezTo>
                <a:cubicBezTo>
                  <a:pt x="1349293" y="890445"/>
                  <a:pt x="1349661" y="876404"/>
                  <a:pt x="1358537" y="870857"/>
                </a:cubicBezTo>
                <a:cubicBezTo>
                  <a:pt x="1374106" y="861127"/>
                  <a:pt x="1410789" y="853440"/>
                  <a:pt x="1410789" y="853440"/>
                </a:cubicBezTo>
                <a:cubicBezTo>
                  <a:pt x="1448526" y="856343"/>
                  <a:pt x="1486615" y="856245"/>
                  <a:pt x="1524000" y="862148"/>
                </a:cubicBezTo>
                <a:cubicBezTo>
                  <a:pt x="1620022" y="877310"/>
                  <a:pt x="1537307" y="879052"/>
                  <a:pt x="1611086" y="888274"/>
                </a:cubicBezTo>
                <a:cubicBezTo>
                  <a:pt x="1622608" y="889714"/>
                  <a:pt x="1634309" y="888274"/>
                  <a:pt x="1645920" y="888274"/>
                </a:cubicBezTo>
              </a:path>
            </a:pathLst>
          </a:custGeom>
          <a:noFill/>
          <a:ln w="25400"/>
          <a:effectLst>
            <a:glow rad="127000">
              <a:schemeClr val="accent1">
                <a:alpha val="8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2298A6-52F4-DDEA-3A1D-D9898DEB0A86}"/>
              </a:ext>
            </a:extLst>
          </p:cNvPr>
          <p:cNvSpPr txBox="1"/>
          <p:nvPr/>
        </p:nvSpPr>
        <p:spPr>
          <a:xfrm>
            <a:off x="6146836" y="1360168"/>
            <a:ext cx="550500" cy="319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2607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3E1A9-68C3-A6E8-21E7-AD50B91D072A}"/>
              </a:ext>
            </a:extLst>
          </p:cNvPr>
          <p:cNvSpPr txBox="1"/>
          <p:nvPr/>
        </p:nvSpPr>
        <p:spPr>
          <a:xfrm>
            <a:off x="8461989" y="221808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4FA76E-331E-99BD-FA02-8019C3714CEC}"/>
              </a:ext>
            </a:extLst>
          </p:cNvPr>
          <p:cNvSpPr txBox="1"/>
          <p:nvPr/>
        </p:nvSpPr>
        <p:spPr>
          <a:xfrm>
            <a:off x="612216" y="3189770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3AC84-806A-3EA9-40E9-82DFD279C209}"/>
              </a:ext>
            </a:extLst>
          </p:cNvPr>
          <p:cNvSpPr txBox="1"/>
          <p:nvPr/>
        </p:nvSpPr>
        <p:spPr>
          <a:xfrm>
            <a:off x="612216" y="1263534"/>
            <a:ext cx="550500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4AAD13-42EB-AA39-FA45-133C93CB82DF}"/>
              </a:ext>
            </a:extLst>
          </p:cNvPr>
          <p:cNvGrpSpPr/>
          <p:nvPr/>
        </p:nvGrpSpPr>
        <p:grpSpPr>
          <a:xfrm>
            <a:off x="1656816" y="924037"/>
            <a:ext cx="581238" cy="694785"/>
            <a:chOff x="1656816" y="961792"/>
            <a:chExt cx="581238" cy="6947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C3DC67-B86E-6045-4EC5-B912AFFCC55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5473A57-D646-F3B6-5400-B8204DB085A2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151307-73A8-6DAA-AB33-3ADB334B2528}"/>
              </a:ext>
            </a:extLst>
          </p:cNvPr>
          <p:cNvGrpSpPr/>
          <p:nvPr/>
        </p:nvGrpSpPr>
        <p:grpSpPr>
          <a:xfrm>
            <a:off x="1656816" y="2865908"/>
            <a:ext cx="581238" cy="694785"/>
            <a:chOff x="1656816" y="961792"/>
            <a:chExt cx="581238" cy="6947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52DB635-EA2D-BF04-B82A-81E1935F8083}"/>
                </a:ext>
              </a:extLst>
            </p:cNvPr>
            <p:cNvSpPr/>
            <p:nvPr/>
          </p:nvSpPr>
          <p:spPr>
            <a:xfrm>
              <a:off x="1656816" y="961792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EB9E0860-B960-0CAF-737C-16F07ADF2B29}"/>
                </a:ext>
              </a:extLst>
            </p:cNvPr>
            <p:cNvSpPr/>
            <p:nvPr/>
          </p:nvSpPr>
          <p:spPr>
            <a:xfrm>
              <a:off x="1901432" y="1488426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2A6E95-C32F-069F-B6C3-BB299459A0A9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1947433" y="3560692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B2313D-D24B-585D-A0F1-5261C1D66EA5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1947433" y="1618821"/>
            <a:ext cx="0" cy="383104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BA7CC34-DD73-9527-9B29-3C13CCB0764B}"/>
              </a:ext>
            </a:extLst>
          </p:cNvPr>
          <p:cNvSpPr txBox="1"/>
          <p:nvPr/>
        </p:nvSpPr>
        <p:spPr>
          <a:xfrm>
            <a:off x="1576128" y="3943796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A3F9CE-B402-08F3-A5EA-D856052EB7BD}"/>
              </a:ext>
            </a:extLst>
          </p:cNvPr>
          <p:cNvSpPr txBox="1"/>
          <p:nvPr/>
        </p:nvSpPr>
        <p:spPr>
          <a:xfrm>
            <a:off x="1576128" y="2002570"/>
            <a:ext cx="731186" cy="4935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H" sz="2607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  <a:endParaRPr lang="en-CH" sz="2607" baseline="-250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CD81E5D-66AA-ED8D-689A-AAB75F0B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53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11285 -1.85185E-6 C 0.16337 -1.85185E-6 0.22587 0.0571 0.22587 0.10371 L 0.22587 0.20741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35802E-6 L 0.11285 -1.35802E-6 C 0.16337 -1.35802E-6 0.22587 0.0571 0.22587 0.10371 L 0.22587 0.20741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5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09877E-6 C -0.00746 -0.05031 -0.01493 -0.10062 0.00573 -0.12531 C 0.02657 -0.15 0.09236 -0.17655 0.12466 -0.14877 C 0.15677 -0.12068 0.15868 0.00555 0.19914 0.04228 C 0.23976 0.07901 0.33386 0.04876 0.36806 0.0716 C 0.40209 0.09413 0.40313 0.13611 0.40417 0.17808 " pathEditMode="relative" rAng="0" ptsTypes="AAAAAA">
                                      <p:cBhvr>
                                        <p:cTn id="4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8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17284E-7 C -3.61111E-6 -0.05926 0.00018 -0.1179 0.02361 -0.14568 C 0.04723 -0.17346 0.11094 -0.13611 0.14098 -0.16697 C 0.17084 -0.19815 0.16355 -0.30463 0.2033 -0.33148 C 0.24306 -0.35802 0.34549 -0.34506 0.37952 -0.32778 C 0.41372 -0.30988 0.41059 -0.26728 0.4073 -0.22469 " pathEditMode="relative" rAng="0" ptsTypes="AAAAAA">
                                      <p:cBhvr>
                                        <p:cTn id="52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-17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31 L -0.00052 -0.08766 C -0.00052 -0.12655 0.0316 -0.17562 0.05781 -0.17562 L 0.11614 -0.17562 " pathEditMode="relative" rAng="16200000" ptsTypes="AAAA">
                                      <p:cBhvr>
                                        <p:cTn id="7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243" grpId="0" animBg="1"/>
      <p:bldP spid="243" grpId="1" animBg="1"/>
      <p:bldP spid="243" grpId="2" animBg="1"/>
      <p:bldP spid="264" grpId="0" animBg="1"/>
      <p:bldP spid="264" grpId="1" animBg="1"/>
      <p:bldP spid="21" grpId="0" animBg="1"/>
      <p:bldP spid="21" grpId="1" animBg="1"/>
      <p:bldP spid="37" grpId="0" animBg="1"/>
      <p:bldP spid="37" grpId="1" animBg="1"/>
      <p:bldP spid="3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171414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167ECE-E6D9-75BE-AA48-86EFA1DBB83B}"/>
              </a:ext>
            </a:extLst>
          </p:cNvPr>
          <p:cNvSpPr/>
          <p:nvPr/>
        </p:nvSpPr>
        <p:spPr>
          <a:xfrm>
            <a:off x="1953846" y="1104310"/>
            <a:ext cx="5298831" cy="1161786"/>
          </a:xfrm>
          <a:prstGeom prst="rect">
            <a:avLst/>
          </a:prstGeom>
          <a:noFill/>
          <a:ln w="38100" cap="rnd">
            <a:solidFill>
              <a:srgbClr val="7AD1C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82E29-7AD5-C28F-FC16-C83BFD8BD980}"/>
              </a:ext>
            </a:extLst>
          </p:cNvPr>
          <p:cNvSpPr/>
          <p:nvPr/>
        </p:nvSpPr>
        <p:spPr>
          <a:xfrm>
            <a:off x="1953846" y="2290918"/>
            <a:ext cx="5298831" cy="2179245"/>
          </a:xfrm>
          <a:prstGeom prst="rect">
            <a:avLst/>
          </a:prstGeom>
          <a:noFill/>
          <a:ln w="38100" cap="rnd">
            <a:solidFill>
              <a:srgbClr val="FAC9B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7794C-CD40-BC40-2F8E-6878ED4AB7D2}"/>
              </a:ext>
            </a:extLst>
          </p:cNvPr>
          <p:cNvSpPr/>
          <p:nvPr/>
        </p:nvSpPr>
        <p:spPr>
          <a:xfrm>
            <a:off x="1953846" y="4490720"/>
            <a:ext cx="5298831" cy="613819"/>
          </a:xfrm>
          <a:prstGeom prst="rect">
            <a:avLst/>
          </a:prstGeom>
          <a:noFill/>
          <a:ln w="38100" cap="rnd">
            <a:solidFill>
              <a:srgbClr val="F07D8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61" y="72103"/>
            <a:ext cx="3667125" cy="521198"/>
          </a:xfrm>
        </p:spPr>
        <p:txBody>
          <a:bodyPr/>
          <a:lstStyle/>
          <a:p>
            <a:r>
              <a:rPr lang="en-US" dirty="0"/>
              <a:t>RSFQ Elements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2279063"/>
            <a:ext cx="3543260" cy="512762"/>
          </a:xfrm>
        </p:spPr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600262"/>
            <a:ext cx="512762" cy="163552"/>
          </a:xfrm>
        </p:spPr>
        <p:txBody>
          <a:bodyPr/>
          <a:lstStyle/>
          <a:p>
            <a:fld id="{E1E1CD7C-2161-7D43-862E-CE4C333CD87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180953-EDF7-AF19-9CC2-42B521D05B6F}"/>
              </a:ext>
            </a:extLst>
          </p:cNvPr>
          <p:cNvSpPr txBox="1"/>
          <p:nvPr/>
        </p:nvSpPr>
        <p:spPr>
          <a:xfrm>
            <a:off x="3131296" y="652780"/>
            <a:ext cx="2364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Behavior in RSFQ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0C69EBC-D854-F730-5EEA-CE15BB1FE72E}"/>
              </a:ext>
            </a:extLst>
          </p:cNvPr>
          <p:cNvSpPr txBox="1"/>
          <p:nvPr/>
        </p:nvSpPr>
        <p:spPr>
          <a:xfrm>
            <a:off x="1773147" y="652780"/>
            <a:ext cx="1268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F14277B-72FE-C0BC-6151-AC5736034507}"/>
              </a:ext>
            </a:extLst>
          </p:cNvPr>
          <p:cNvSpPr txBox="1"/>
          <p:nvPr/>
        </p:nvSpPr>
        <p:spPr>
          <a:xfrm>
            <a:off x="5474491" y="65278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ea typeface="CMU Typewriter Text" panose="02000609000000000000" pitchFamily="49" charset="0"/>
                <a:cs typeface="Arial" panose="020B0604020202020204" pitchFamily="34" charset="0"/>
              </a:rPr>
              <a:t>RSFQ Symbol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F4C7A9D-DA1A-E612-7140-91C50A33A1B0}"/>
              </a:ext>
            </a:extLst>
          </p:cNvPr>
          <p:cNvGrpSpPr/>
          <p:nvPr/>
        </p:nvGrpSpPr>
        <p:grpSpPr>
          <a:xfrm>
            <a:off x="1773146" y="652780"/>
            <a:ext cx="5596416" cy="400110"/>
            <a:chOff x="1068531" y="893294"/>
            <a:chExt cx="7562707" cy="400110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F96535-7009-390B-B376-8DB71605D4CE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89329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B2F9832-F614-6949-A1E9-9609320CDB55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31" y="1293404"/>
              <a:ext cx="756270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3CEDCB1-A75C-EACB-EFB8-05EF1998F7A1}"/>
              </a:ext>
            </a:extLst>
          </p:cNvPr>
          <p:cNvGrpSpPr/>
          <p:nvPr/>
        </p:nvGrpSpPr>
        <p:grpSpPr>
          <a:xfrm>
            <a:off x="2031231" y="1130328"/>
            <a:ext cx="4908178" cy="523220"/>
            <a:chOff x="2031231" y="1189266"/>
            <a:chExt cx="4908178" cy="52322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9F263747-8B9D-F73B-3F10-55D4EF0593C9}"/>
                </a:ext>
              </a:extLst>
            </p:cNvPr>
            <p:cNvGrpSpPr/>
            <p:nvPr/>
          </p:nvGrpSpPr>
          <p:grpSpPr>
            <a:xfrm>
              <a:off x="6257076" y="1231711"/>
              <a:ext cx="465146" cy="447608"/>
              <a:chOff x="7020787" y="1467123"/>
              <a:chExt cx="587676" cy="56551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FB0B463-7DF3-1D53-5A4D-E734ACAE1CD9}"/>
                  </a:ext>
                </a:extLst>
              </p:cNvPr>
              <p:cNvGrpSpPr/>
              <p:nvPr/>
            </p:nvGrpSpPr>
            <p:grpSpPr>
              <a:xfrm>
                <a:off x="7020787" y="1467123"/>
                <a:ext cx="587676" cy="565518"/>
                <a:chOff x="2965027" y="1018255"/>
                <a:chExt cx="557060" cy="536057"/>
              </a:xfrm>
            </p:grpSpPr>
            <p:sp>
              <p:nvSpPr>
                <p:cNvPr id="125" name="Triangle 124">
                  <a:extLst>
                    <a:ext uri="{FF2B5EF4-FFF2-40B4-BE49-F238E27FC236}">
                      <a16:creationId xmlns:a16="http://schemas.microsoft.com/office/drawing/2014/main" id="{628EFCDC-9EA7-4CFA-0353-C4DB9772CFC8}"/>
                    </a:ext>
                  </a:extLst>
                </p:cNvPr>
                <p:cNvSpPr/>
                <p:nvPr/>
              </p:nvSpPr>
              <p:spPr>
                <a:xfrm rot="5400000">
                  <a:off x="2921033" y="1062249"/>
                  <a:ext cx="536057" cy="448069"/>
                </a:xfrm>
                <a:prstGeom prst="triangle">
                  <a:avLst>
                    <a:gd name="adj" fmla="val 50001"/>
                  </a:avLst>
                </a:pr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3810E04F-B384-D468-47AB-9313A942C50C}"/>
                    </a:ext>
                  </a:extLst>
                </p:cNvPr>
                <p:cNvSpPr/>
                <p:nvPr/>
              </p:nvSpPr>
              <p:spPr>
                <a:xfrm>
                  <a:off x="3413685" y="1228446"/>
                  <a:ext cx="108402" cy="108402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1B1EBAC-CEC0-3D14-1ECE-7D7DD2067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3587" y="1757111"/>
                <a:ext cx="6946" cy="14247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874ABB5-BC46-3672-C10B-5FF1848DE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21154" y="1757111"/>
                <a:ext cx="52440" cy="101199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E0CAA9D-776F-07F3-1E04-4EB3DB3EC790}"/>
                </a:ext>
              </a:extLst>
            </p:cNvPr>
            <p:cNvSpPr txBox="1"/>
            <p:nvPr/>
          </p:nvSpPr>
          <p:spPr>
            <a:xfrm>
              <a:off x="2031231" y="1189266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NOT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4DCDE9-05F9-A79C-BD5C-97BE9B44DBF1}"/>
                </a:ext>
              </a:extLst>
            </p:cNvPr>
            <p:cNvGrpSpPr/>
            <p:nvPr/>
          </p:nvGrpSpPr>
          <p:grpSpPr>
            <a:xfrm>
              <a:off x="4618172" y="1228714"/>
              <a:ext cx="378126" cy="451994"/>
              <a:chOff x="1656816" y="961792"/>
              <a:chExt cx="581238" cy="69478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B77B5F-8B85-2B5A-6653-3E26157FE769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4FFEB33A-0BEF-4408-70D1-1B151886DF67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17B99D-6686-3406-0061-140BC621D3B8}"/>
                </a:ext>
              </a:extLst>
            </p:cNvPr>
            <p:cNvCxnSpPr>
              <a:cxnSpLocks/>
              <a:stCxn id="107" idx="6"/>
              <a:endCxn id="7" idx="1"/>
            </p:cNvCxnSpPr>
            <p:nvPr/>
          </p:nvCxnSpPr>
          <p:spPr>
            <a:xfrm>
              <a:off x="4115003" y="1451676"/>
              <a:ext cx="503169" cy="303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D8062E-99CE-D45C-B384-8E7844EC748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996298" y="1454711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BA88091-97BB-9C39-7909-F158A3316923}"/>
                </a:ext>
              </a:extLst>
            </p:cNvPr>
            <p:cNvGrpSpPr/>
            <p:nvPr/>
          </p:nvGrpSpPr>
          <p:grpSpPr>
            <a:xfrm>
              <a:off x="3650303" y="1231120"/>
              <a:ext cx="464700" cy="447178"/>
              <a:chOff x="2965027" y="1018255"/>
              <a:chExt cx="557060" cy="536057"/>
            </a:xfrm>
          </p:grpSpPr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D95DD303-28A5-7EFC-396A-C55ABB0C683B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03FBF82-DE83-18A3-0B6C-920F11A10779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B3B7C5-2A1E-9500-CD0B-B46DF6BDE6EE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>
              <a:off x="3475532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9A6C32C-5FA2-331C-B34A-84248067E652}"/>
                </a:ext>
              </a:extLst>
            </p:cNvPr>
            <p:cNvCxnSpPr>
              <a:cxnSpLocks/>
              <a:stCxn id="126" idx="6"/>
            </p:cNvCxnSpPr>
            <p:nvPr/>
          </p:nvCxnSpPr>
          <p:spPr>
            <a:xfrm>
              <a:off x="6722226" y="1452479"/>
              <a:ext cx="217183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3F0E7D9-3319-1661-1AC8-D07449A9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082305" y="1454713"/>
              <a:ext cx="17477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04A47DF-FFC8-CBD3-EA6A-5CEE7555596E}"/>
              </a:ext>
            </a:extLst>
          </p:cNvPr>
          <p:cNvGrpSpPr/>
          <p:nvPr/>
        </p:nvGrpSpPr>
        <p:grpSpPr>
          <a:xfrm>
            <a:off x="2031232" y="1703811"/>
            <a:ext cx="4908177" cy="523220"/>
            <a:chOff x="2031232" y="1658458"/>
            <a:chExt cx="4908177" cy="523220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F0A0887-5934-5F78-36F3-8B5CC309BD12}"/>
                </a:ext>
              </a:extLst>
            </p:cNvPr>
            <p:cNvSpPr txBox="1"/>
            <p:nvPr/>
          </p:nvSpPr>
          <p:spPr>
            <a:xfrm>
              <a:off x="2031232" y="1658458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XOR</a:t>
              </a:r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2B7BE14-C18A-C388-062D-FB6A6B9FDC03}"/>
                </a:ext>
              </a:extLst>
            </p:cNvPr>
            <p:cNvGrpSpPr/>
            <p:nvPr/>
          </p:nvGrpSpPr>
          <p:grpSpPr>
            <a:xfrm>
              <a:off x="4618172" y="1697907"/>
              <a:ext cx="378126" cy="451994"/>
              <a:chOff x="1656816" y="961792"/>
              <a:chExt cx="581238" cy="694785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F56F82D-17C8-AEF1-D1F2-037CDEE4C921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13" name="Triangle 212">
                <a:extLst>
                  <a:ext uri="{FF2B5EF4-FFF2-40B4-BE49-F238E27FC236}">
                    <a16:creationId xmlns:a16="http://schemas.microsoft.com/office/drawing/2014/main" id="{8AC7AA5E-3D4B-9E95-C621-A82F2686E67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91FF9DE-8718-2637-64FB-7CA49B9199F3}"/>
                </a:ext>
              </a:extLst>
            </p:cNvPr>
            <p:cNvCxnSpPr>
              <a:cxnSpLocks/>
              <a:endCxn id="212" idx="1"/>
            </p:cNvCxnSpPr>
            <p:nvPr/>
          </p:nvCxnSpPr>
          <p:spPr>
            <a:xfrm>
              <a:off x="4176491" y="1920067"/>
              <a:ext cx="441681" cy="3837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F1728D-F306-C544-3AD2-24CD00BEEBD0}"/>
                </a:ext>
              </a:extLst>
            </p:cNvPr>
            <p:cNvCxnSpPr>
              <a:cxnSpLocks/>
              <a:stCxn id="212" idx="3"/>
            </p:cNvCxnSpPr>
            <p:nvPr/>
          </p:nvCxnSpPr>
          <p:spPr>
            <a:xfrm>
              <a:off x="4996298" y="1923904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5CEE44E-5442-10EC-49B3-37767BD7DB9F}"/>
                </a:ext>
              </a:extLst>
            </p:cNvPr>
            <p:cNvGrpSpPr/>
            <p:nvPr/>
          </p:nvGrpSpPr>
          <p:grpSpPr>
            <a:xfrm>
              <a:off x="3635755" y="1689076"/>
              <a:ext cx="537174" cy="460824"/>
              <a:chOff x="3501608" y="1875468"/>
              <a:chExt cx="665984" cy="571325"/>
            </a:xfrm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4BF64A8C-AFCE-A643-AA2D-01AF4254BC98}"/>
                  </a:ext>
                </a:extLst>
              </p:cNvPr>
              <p:cNvSpPr/>
              <p:nvPr/>
            </p:nvSpPr>
            <p:spPr>
              <a:xfrm flipH="1">
                <a:off x="3556276" y="1875468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776BD63-9C2F-2B81-568C-F374F206A67B}"/>
                  </a:ext>
                </a:extLst>
              </p:cNvPr>
              <p:cNvSpPr/>
              <p:nvPr/>
            </p:nvSpPr>
            <p:spPr>
              <a:xfrm>
                <a:off x="3501608" y="1904277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460D30B-21BE-C3B5-CF38-6EB2705B854F}"/>
                </a:ext>
              </a:extLst>
            </p:cNvPr>
            <p:cNvGrpSpPr/>
            <p:nvPr/>
          </p:nvGrpSpPr>
          <p:grpSpPr>
            <a:xfrm>
              <a:off x="3479830" y="1813516"/>
              <a:ext cx="196457" cy="221208"/>
              <a:chOff x="3432391" y="2253819"/>
              <a:chExt cx="388610" cy="290277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3B38742F-817C-F071-00B2-2F9DB19BF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538CA986-F20E-8538-BC3A-F0960C63A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9943DEAD-992E-5E5D-D51E-DD670A17D625}"/>
                </a:ext>
              </a:extLst>
            </p:cNvPr>
            <p:cNvGrpSpPr/>
            <p:nvPr/>
          </p:nvGrpSpPr>
          <p:grpSpPr>
            <a:xfrm>
              <a:off x="6183787" y="1692885"/>
              <a:ext cx="532726" cy="457008"/>
              <a:chOff x="6936909" y="2115982"/>
              <a:chExt cx="665984" cy="571325"/>
            </a:xfrm>
          </p:grpSpPr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38FBD9E7-2027-6E28-E11D-E50859DB7F7F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752FFEB-B780-2BA3-0F2D-832D94BC7A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8B26B73F-50AC-21CE-9364-F2ECE2A472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8FD07D01-14FD-DD3D-886A-91B3BC9BB44E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09DDE2-CDDD-8BB9-2DD5-C2496DC0239E}"/>
                </a:ext>
              </a:extLst>
            </p:cNvPr>
            <p:cNvCxnSpPr>
              <a:cxnSpLocks/>
              <a:stCxn id="232" idx="10"/>
            </p:cNvCxnSpPr>
            <p:nvPr/>
          </p:nvCxnSpPr>
          <p:spPr>
            <a:xfrm>
              <a:off x="6716517" y="1921389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8021B36-D6BC-B5D3-B980-C22FF0D8247D}"/>
                </a:ext>
              </a:extLst>
            </p:cNvPr>
            <p:cNvGrpSpPr/>
            <p:nvPr/>
          </p:nvGrpSpPr>
          <p:grpSpPr>
            <a:xfrm>
              <a:off x="6079455" y="1803142"/>
              <a:ext cx="151577" cy="232195"/>
              <a:chOff x="6105826" y="2037466"/>
              <a:chExt cx="125206" cy="232195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9677D6E-1A46-CB58-4EAE-0C329E474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B4116A-3A61-CF10-A7DD-4DFAF10C5C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1FECE75-DE54-11CB-0669-CF679C931133}"/>
              </a:ext>
            </a:extLst>
          </p:cNvPr>
          <p:cNvGrpSpPr/>
          <p:nvPr/>
        </p:nvGrpSpPr>
        <p:grpSpPr>
          <a:xfrm>
            <a:off x="2031234" y="2331083"/>
            <a:ext cx="4662744" cy="981124"/>
            <a:chOff x="2031234" y="2475387"/>
            <a:chExt cx="4662744" cy="98112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CCD43B-3DE0-9498-C3C5-6BB706A393CD}"/>
                </a:ext>
              </a:extLst>
            </p:cNvPr>
            <p:cNvSpPr txBox="1"/>
            <p:nvPr/>
          </p:nvSpPr>
          <p:spPr>
            <a:xfrm>
              <a:off x="2031234" y="2760432"/>
              <a:ext cx="7521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AND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749C6F1-90D4-B584-F829-05F3D7FCD831}"/>
                </a:ext>
              </a:extLst>
            </p:cNvPr>
            <p:cNvGrpSpPr/>
            <p:nvPr/>
          </p:nvGrpSpPr>
          <p:grpSpPr>
            <a:xfrm>
              <a:off x="6235105" y="2737451"/>
              <a:ext cx="458873" cy="456996"/>
              <a:chOff x="3874698" y="2615104"/>
              <a:chExt cx="596516" cy="594077"/>
            </a:xfrm>
          </p:grpSpPr>
          <p:sp>
            <p:nvSpPr>
              <p:cNvPr id="36" name="Delay 35">
                <a:extLst>
                  <a:ext uri="{FF2B5EF4-FFF2-40B4-BE49-F238E27FC236}">
                    <a16:creationId xmlns:a16="http://schemas.microsoft.com/office/drawing/2014/main" id="{4E11AB6B-2862-527C-B389-193B8D4923A1}"/>
                  </a:ext>
                </a:extLst>
              </p:cNvPr>
              <p:cNvSpPr/>
              <p:nvPr/>
            </p:nvSpPr>
            <p:spPr>
              <a:xfrm>
                <a:off x="3874698" y="2615104"/>
                <a:ext cx="596516" cy="594077"/>
              </a:xfrm>
              <a:prstGeom prst="flowChartDelay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217FEBA6-B4B0-D7DB-9838-6F9F07A9C9B0}"/>
                  </a:ext>
                </a:extLst>
              </p:cNvPr>
              <p:cNvSpPr/>
              <p:nvPr/>
            </p:nvSpPr>
            <p:spPr>
              <a:xfrm>
                <a:off x="4074653" y="3064466"/>
                <a:ext cx="79178" cy="144715"/>
              </a:xfrm>
              <a:prstGeom prst="triangle">
                <a:avLst/>
              </a:pr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C1086A6-BDA3-057E-19E5-E3B30F642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270256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250FFB-FE82-1648-478A-47C1E92A32C2}"/>
                </a:ext>
              </a:extLst>
            </p:cNvPr>
            <p:cNvGrpSpPr/>
            <p:nvPr/>
          </p:nvGrpSpPr>
          <p:grpSpPr>
            <a:xfrm>
              <a:off x="3707444" y="2475387"/>
              <a:ext cx="380100" cy="454354"/>
              <a:chOff x="1656816" y="961792"/>
              <a:chExt cx="581238" cy="69478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D53FA9-39AF-AC64-69CC-D4E7015FB26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0D74839-8710-E611-E7DD-19EA1A1C5523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315429-5CBD-C08A-813F-9FF46DAEA89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480900" y="270256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E90B80D-ED93-C256-C457-0381E38CE991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4085995" y="270256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26102B-5031-E828-FF6E-8A11B44CCAE1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4082177" y="322933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69D168C-244E-47F1-4BA1-31C93B9EA587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3475532" y="322933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7CD4F6-431A-DD8A-C143-FEFF7B318500}"/>
                </a:ext>
              </a:extLst>
            </p:cNvPr>
            <p:cNvGrpSpPr/>
            <p:nvPr/>
          </p:nvGrpSpPr>
          <p:grpSpPr>
            <a:xfrm>
              <a:off x="3702076" y="3002157"/>
              <a:ext cx="380100" cy="454354"/>
              <a:chOff x="1656816" y="961792"/>
              <a:chExt cx="581238" cy="69478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35F655C-18AB-80B4-73BF-FFCDDD67B34A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72" name="Triangle 71">
                <a:extLst>
                  <a:ext uri="{FF2B5EF4-FFF2-40B4-BE49-F238E27FC236}">
                    <a16:creationId xmlns:a16="http://schemas.microsoft.com/office/drawing/2014/main" id="{4997B586-F531-2D87-F1EC-7481DCCA7B68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3627FA7-CCEB-D566-4B6D-C492C72B5D42}"/>
                </a:ext>
              </a:extLst>
            </p:cNvPr>
            <p:cNvGrpSpPr/>
            <p:nvPr/>
          </p:nvGrpSpPr>
          <p:grpSpPr>
            <a:xfrm>
              <a:off x="607945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66DA98B-472B-F4E7-1688-05DB2362D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FE908C9-7F03-3317-9148-A1846CA6D8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Delay 84">
              <a:extLst>
                <a:ext uri="{FF2B5EF4-FFF2-40B4-BE49-F238E27FC236}">
                  <a16:creationId xmlns:a16="http://schemas.microsoft.com/office/drawing/2014/main" id="{00AA5892-CCB9-DF13-4762-AB21BD7FDF5D}"/>
                </a:ext>
              </a:extLst>
            </p:cNvPr>
            <p:cNvSpPr/>
            <p:nvPr/>
          </p:nvSpPr>
          <p:spPr>
            <a:xfrm>
              <a:off x="4586725" y="2737451"/>
              <a:ext cx="458873" cy="456996"/>
            </a:xfrm>
            <a:prstGeom prst="flowChartDelay">
              <a:avLst/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01E5FE2-E4FD-20E6-E595-1887F9B772F7}"/>
                </a:ext>
              </a:extLst>
            </p:cNvPr>
            <p:cNvCxnSpPr>
              <a:cxnSpLocks/>
              <a:stCxn id="85" idx="3"/>
            </p:cNvCxnSpPr>
            <p:nvPr/>
          </p:nvCxnSpPr>
          <p:spPr>
            <a:xfrm>
              <a:off x="5045598" y="296594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2D3377D-5E1C-DA8B-EF19-282297A2BF0E}"/>
                </a:ext>
              </a:extLst>
            </p:cNvPr>
            <p:cNvGrpSpPr/>
            <p:nvPr/>
          </p:nvGrpSpPr>
          <p:grpSpPr>
            <a:xfrm>
              <a:off x="4431075" y="2855345"/>
              <a:ext cx="155650" cy="221208"/>
              <a:chOff x="3432391" y="2253819"/>
              <a:chExt cx="388610" cy="290277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B75E8C0-2A35-F30D-0F1F-91CA046C8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500DEC4-DB68-9C62-9F8A-F24B79907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D7ECA3-344E-6AF8-53F7-3C0E805F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307655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CB023B64-0D94-8465-7317-24B332DCE702}"/>
              </a:ext>
            </a:extLst>
          </p:cNvPr>
          <p:cNvSpPr txBox="1"/>
          <p:nvPr/>
        </p:nvSpPr>
        <p:spPr>
          <a:xfrm>
            <a:off x="2063295" y="4570420"/>
            <a:ext cx="68800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</a:t>
            </a:r>
            <a:r>
              <a:rPr lang="en-US" sz="2800" baseline="30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*</a:t>
            </a:r>
          </a:p>
        </p:txBody>
      </p: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D904254B-7597-FFB2-DF86-5A7007B4F8C1}"/>
              </a:ext>
            </a:extLst>
          </p:cNvPr>
          <p:cNvGrpSpPr/>
          <p:nvPr/>
        </p:nvGrpSpPr>
        <p:grpSpPr>
          <a:xfrm>
            <a:off x="6079455" y="4604649"/>
            <a:ext cx="859954" cy="457008"/>
            <a:chOff x="6079455" y="3583856"/>
            <a:chExt cx="859954" cy="457008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6BC632E-BD5D-B6B8-3C72-219C85F930A6}"/>
                </a:ext>
              </a:extLst>
            </p:cNvPr>
            <p:cNvGrpSpPr/>
            <p:nvPr/>
          </p:nvGrpSpPr>
          <p:grpSpPr>
            <a:xfrm>
              <a:off x="6183787" y="3583856"/>
              <a:ext cx="532726" cy="457008"/>
              <a:chOff x="6936909" y="2115982"/>
              <a:chExt cx="665984" cy="571325"/>
            </a:xfrm>
          </p:grpSpPr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093B71C8-827A-2496-A84D-7060C45493A0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36000" rIns="0" bIns="0" rtlCol="0" anchor="ctr">
                <a:noAutofit/>
              </a:bodyPr>
              <a:lstStyle/>
              <a:p>
                <a:pPr algn="ctr"/>
                <a:r>
                  <a:rPr lang="en-GB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73B4B4A6-4C1C-474B-159F-1BC26D101F5A}"/>
                  </a:ext>
                </a:extLst>
              </p:cNvPr>
              <p:cNvSpPr/>
              <p:nvPr/>
            </p:nvSpPr>
            <p:spPr>
              <a:xfrm>
                <a:off x="6936909" y="2144791"/>
                <a:ext cx="82732" cy="510900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A2686757-9363-5B4D-6681-091E065FD046}"/>
                </a:ext>
              </a:extLst>
            </p:cNvPr>
            <p:cNvCxnSpPr>
              <a:cxnSpLocks/>
              <a:stCxn id="250" idx="10"/>
            </p:cNvCxnSpPr>
            <p:nvPr/>
          </p:nvCxnSpPr>
          <p:spPr>
            <a:xfrm>
              <a:off x="6716517" y="3812360"/>
              <a:ext cx="2228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B28FA626-1A3F-896E-03B8-67B6DFC9C7BA}"/>
                </a:ext>
              </a:extLst>
            </p:cNvPr>
            <p:cNvGrpSpPr/>
            <p:nvPr/>
          </p:nvGrpSpPr>
          <p:grpSpPr>
            <a:xfrm>
              <a:off x="6079455" y="3694113"/>
              <a:ext cx="151577" cy="232195"/>
              <a:chOff x="6105826" y="2037466"/>
              <a:chExt cx="125206" cy="232195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A491F82-4895-54C5-8883-FCA7235989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037466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82F9E7E7-F12E-0367-7BAA-24336E58E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826" y="2269661"/>
                <a:ext cx="12520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5" name="Freeform 264">
            <a:extLst>
              <a:ext uri="{FF2B5EF4-FFF2-40B4-BE49-F238E27FC236}">
                <a16:creationId xmlns:a16="http://schemas.microsoft.com/office/drawing/2014/main" id="{E17782DC-16DF-3D4F-24CE-3C51FF4646F8}"/>
              </a:ext>
            </a:extLst>
          </p:cNvPr>
          <p:cNvSpPr/>
          <p:nvPr/>
        </p:nvSpPr>
        <p:spPr>
          <a:xfrm flipH="1">
            <a:off x="4040185" y="4604649"/>
            <a:ext cx="488997" cy="457008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AACC73D-A64B-5483-ADBB-95DC9E7A369B}"/>
              </a:ext>
            </a:extLst>
          </p:cNvPr>
          <p:cNvCxnSpPr>
            <a:cxnSpLocks/>
            <a:stCxn id="265" idx="10"/>
          </p:cNvCxnSpPr>
          <p:nvPr/>
        </p:nvCxnSpPr>
        <p:spPr>
          <a:xfrm>
            <a:off x="4529182" y="4833153"/>
            <a:ext cx="690008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75E5C41-BB3E-38FC-D83F-0A13C52138BF}"/>
              </a:ext>
            </a:extLst>
          </p:cNvPr>
          <p:cNvGrpSpPr/>
          <p:nvPr/>
        </p:nvGrpSpPr>
        <p:grpSpPr>
          <a:xfrm>
            <a:off x="3475532" y="4714906"/>
            <a:ext cx="606644" cy="232195"/>
            <a:chOff x="6105826" y="2037466"/>
            <a:chExt cx="125206" cy="232195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7580B10-ED8A-21F3-E48F-4F0DC9D45120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037466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3DDD77E-4B83-AA24-B2C9-DA9C5435AFE5}"/>
                </a:ext>
              </a:extLst>
            </p:cNvPr>
            <p:cNvCxnSpPr>
              <a:cxnSpLocks/>
            </p:cNvCxnSpPr>
            <p:nvPr/>
          </p:nvCxnSpPr>
          <p:spPr>
            <a:xfrm>
              <a:off x="6105826" y="2269661"/>
              <a:ext cx="12520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BBEABB1-D4E1-BFA6-9851-B7063409D887}"/>
              </a:ext>
            </a:extLst>
          </p:cNvPr>
          <p:cNvGrpSpPr/>
          <p:nvPr/>
        </p:nvGrpSpPr>
        <p:grpSpPr>
          <a:xfrm>
            <a:off x="2125812" y="3413401"/>
            <a:ext cx="4590706" cy="981124"/>
            <a:chOff x="2125812" y="3439247"/>
            <a:chExt cx="4590706" cy="981124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E1CE802D-A851-D4BD-7312-F19DC98562B5}"/>
                </a:ext>
              </a:extLst>
            </p:cNvPr>
            <p:cNvSpPr txBox="1"/>
            <p:nvPr/>
          </p:nvSpPr>
          <p:spPr>
            <a:xfrm>
              <a:off x="2125812" y="3724292"/>
              <a:ext cx="562975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OR</a:t>
              </a:r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19334975-8D1D-66E8-A559-20504B6E6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7510" y="3666424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F2A5E2D1-2618-F26B-8C01-08B13D661416}"/>
                </a:ext>
              </a:extLst>
            </p:cNvPr>
            <p:cNvGrpSpPr/>
            <p:nvPr/>
          </p:nvGrpSpPr>
          <p:grpSpPr>
            <a:xfrm>
              <a:off x="3707444" y="3439247"/>
              <a:ext cx="380100" cy="454354"/>
              <a:chOff x="1656816" y="961792"/>
              <a:chExt cx="581238" cy="694785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28955F33-5D24-0B49-EB55-5A257DD213A8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10" name="Triangle 309">
                <a:extLst>
                  <a:ext uri="{FF2B5EF4-FFF2-40B4-BE49-F238E27FC236}">
                    <a16:creationId xmlns:a16="http://schemas.microsoft.com/office/drawing/2014/main" id="{61ED8377-296E-4D42-2B34-26AA2714B1E5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C08EF2E-8635-F414-27FF-6E54CAA4AB0F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3480900" y="366642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0179BD0-55D6-1BBA-7C88-C292D4437C1A}"/>
                </a:ext>
              </a:extLst>
            </p:cNvPr>
            <p:cNvCxnSpPr>
              <a:cxnSpLocks/>
              <a:stCxn id="309" idx="3"/>
            </p:cNvCxnSpPr>
            <p:nvPr/>
          </p:nvCxnSpPr>
          <p:spPr>
            <a:xfrm>
              <a:off x="4085995" y="366642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FE73800-FA2A-6ADD-9689-F11D790A4440}"/>
                </a:ext>
              </a:extLst>
            </p:cNvPr>
            <p:cNvCxnSpPr>
              <a:cxnSpLocks/>
              <a:stCxn id="307" idx="3"/>
            </p:cNvCxnSpPr>
            <p:nvPr/>
          </p:nvCxnSpPr>
          <p:spPr>
            <a:xfrm>
              <a:off x="4082177" y="4193194"/>
              <a:ext cx="15720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48B9B1C-256C-B257-389D-870FE7B414F3}"/>
                </a:ext>
              </a:extLst>
            </p:cNvPr>
            <p:cNvCxnSpPr>
              <a:cxnSpLocks/>
              <a:endCxn id="307" idx="1"/>
            </p:cNvCxnSpPr>
            <p:nvPr/>
          </p:nvCxnSpPr>
          <p:spPr>
            <a:xfrm>
              <a:off x="3475532" y="4193194"/>
              <a:ext cx="22654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62DA294-F715-2E6F-1189-87543EC72B17}"/>
                </a:ext>
              </a:extLst>
            </p:cNvPr>
            <p:cNvGrpSpPr/>
            <p:nvPr/>
          </p:nvGrpSpPr>
          <p:grpSpPr>
            <a:xfrm>
              <a:off x="3702076" y="3966017"/>
              <a:ext cx="380100" cy="454354"/>
              <a:chOff x="1656816" y="961792"/>
              <a:chExt cx="581238" cy="694785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F47A82E1-5DB7-28FC-9876-9F67BA392376}"/>
                  </a:ext>
                </a:extLst>
              </p:cNvPr>
              <p:cNvSpPr/>
              <p:nvPr/>
            </p:nvSpPr>
            <p:spPr>
              <a:xfrm>
                <a:off x="1656816" y="961792"/>
                <a:ext cx="581238" cy="694785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308" name="Triangle 307">
                <a:extLst>
                  <a:ext uri="{FF2B5EF4-FFF2-40B4-BE49-F238E27FC236}">
                    <a16:creationId xmlns:a16="http://schemas.microsoft.com/office/drawing/2014/main" id="{11B89BB2-F4E5-201B-B0FE-3AE7E10882DE}"/>
                  </a:ext>
                </a:extLst>
              </p:cNvPr>
              <p:cNvSpPr/>
              <p:nvPr/>
            </p:nvSpPr>
            <p:spPr>
              <a:xfrm>
                <a:off x="1901432" y="1488426"/>
                <a:ext cx="92001" cy="168150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FF469462-727D-E9B1-E9D8-2ACFB90EAADD}"/>
                </a:ext>
              </a:extLst>
            </p:cNvPr>
            <p:cNvGrpSpPr/>
            <p:nvPr/>
          </p:nvGrpSpPr>
          <p:grpSpPr>
            <a:xfrm>
              <a:off x="6079455" y="3819205"/>
              <a:ext cx="194972" cy="221208"/>
              <a:chOff x="3432391" y="2253819"/>
              <a:chExt cx="388610" cy="290277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85FF6913-A563-EC11-ABD9-9FDAF39C0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8A036DE-3014-6777-78B9-23FB0F3C3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807C61E8-DE9F-ED11-E1DE-5902B26118BC}"/>
                </a:ext>
              </a:extLst>
            </p:cNvPr>
            <p:cNvCxnSpPr>
              <a:cxnSpLocks/>
            </p:cNvCxnSpPr>
            <p:nvPr/>
          </p:nvCxnSpPr>
          <p:spPr>
            <a:xfrm>
              <a:off x="5045598" y="3929809"/>
              <a:ext cx="17359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ABA4C55-C39F-E8EB-E54B-5FACF6E1F089}"/>
                </a:ext>
              </a:extLst>
            </p:cNvPr>
            <p:cNvGrpSpPr/>
            <p:nvPr/>
          </p:nvGrpSpPr>
          <p:grpSpPr>
            <a:xfrm>
              <a:off x="4431075" y="3819205"/>
              <a:ext cx="172432" cy="221208"/>
              <a:chOff x="3432391" y="2253819"/>
              <a:chExt cx="388610" cy="290277"/>
            </a:xfrm>
          </p:grpSpPr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15AE6D7F-5434-723A-A832-0CC60B1DC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253819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2B2DAAB3-2DF5-0C7F-3C39-F04048857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91" y="2544096"/>
                <a:ext cx="38861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EDEA31D2-D400-C51C-947F-6ECF478C0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7510" y="4040412"/>
              <a:ext cx="183565" cy="15278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37198390-4A45-5D27-2B63-AC8EB11D66D5}"/>
                </a:ext>
              </a:extLst>
            </p:cNvPr>
            <p:cNvGrpSpPr/>
            <p:nvPr/>
          </p:nvGrpSpPr>
          <p:grpSpPr>
            <a:xfrm>
              <a:off x="6227521" y="3699881"/>
              <a:ext cx="488997" cy="457008"/>
              <a:chOff x="6991577" y="2115982"/>
              <a:chExt cx="611316" cy="571325"/>
            </a:xfrm>
          </p:grpSpPr>
          <p:sp>
            <p:nvSpPr>
              <p:cNvPr id="319" name="Freeform 318">
                <a:extLst>
                  <a:ext uri="{FF2B5EF4-FFF2-40B4-BE49-F238E27FC236}">
                    <a16:creationId xmlns:a16="http://schemas.microsoft.com/office/drawing/2014/main" id="{B662461B-EEAA-53E4-1C26-44B4246589E1}"/>
                  </a:ext>
                </a:extLst>
              </p:cNvPr>
              <p:cNvSpPr/>
              <p:nvPr/>
            </p:nvSpPr>
            <p:spPr>
              <a:xfrm flipH="1">
                <a:off x="6991577" y="2115982"/>
                <a:ext cx="611316" cy="57132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69201C84-7653-1260-6F72-58B7BD415A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6256" y="2520764"/>
                <a:ext cx="30979" cy="13912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668AF9B-B2BA-EE66-354E-D1A75B224A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0797" y="2520764"/>
                <a:ext cx="25833" cy="116011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1261087C-59B1-4C10-4C0A-6E39A9ECD919}"/>
                </a:ext>
              </a:extLst>
            </p:cNvPr>
            <p:cNvSpPr/>
            <p:nvPr/>
          </p:nvSpPr>
          <p:spPr>
            <a:xfrm flipH="1">
              <a:off x="4556950" y="3699881"/>
              <a:ext cx="488997" cy="457008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12AC920-D652-D649-C524-1110B2CE472C}"/>
              </a:ext>
            </a:extLst>
          </p:cNvPr>
          <p:cNvCxnSpPr>
            <a:cxnSpLocks/>
          </p:cNvCxnSpPr>
          <p:nvPr/>
        </p:nvCxnSpPr>
        <p:spPr>
          <a:xfrm>
            <a:off x="6716517" y="3899297"/>
            <a:ext cx="22289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8356A8FC-05DE-901F-6F55-0663758E3462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693978" y="2821645"/>
            <a:ext cx="245431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DE5D59D-592E-041B-749D-0F3E45B3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82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High-Performance Computing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D64CECAE-6015-BDD5-EE20-9230F2D16ADA}"/>
              </a:ext>
            </a:extLst>
          </p:cNvPr>
          <p:cNvSpPr txBox="1">
            <a:spLocks/>
          </p:cNvSpPr>
          <p:nvPr/>
        </p:nvSpPr>
        <p:spPr>
          <a:xfrm>
            <a:off x="105254" y="1071228"/>
            <a:ext cx="3791243" cy="354325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grows exponentially</a:t>
            </a:r>
          </a:p>
          <a:p>
            <a:pPr lvl="1"/>
            <a:r>
              <a:rPr lang="en-US" dirty="0"/>
              <a:t>+25% yearly</a:t>
            </a:r>
          </a:p>
          <a:p>
            <a:r>
              <a:rPr lang="en-US" dirty="0"/>
              <a:t>Most due to parallelization</a:t>
            </a:r>
          </a:p>
          <a:p>
            <a:r>
              <a:rPr lang="en-US" dirty="0"/>
              <a:t>Single-thread performance grows at a </a:t>
            </a:r>
            <a:r>
              <a:rPr lang="en-US" b="1" dirty="0"/>
              <a:t>slower </a:t>
            </a:r>
            <a:r>
              <a:rPr lang="en-US" dirty="0"/>
              <a:t>pace</a:t>
            </a:r>
          </a:p>
          <a:p>
            <a:pPr lvl="1"/>
            <a:r>
              <a:rPr lang="en-US" dirty="0"/>
              <a:t>+5-15% yearly</a:t>
            </a:r>
          </a:p>
          <a:p>
            <a:r>
              <a:rPr lang="en-US" dirty="0"/>
              <a:t>Many algorithms are poorly parallelized</a:t>
            </a:r>
          </a:p>
          <a:p>
            <a:pPr lvl="1"/>
            <a:r>
              <a:rPr lang="en-US" dirty="0"/>
              <a:t>Iterative optimization</a:t>
            </a:r>
          </a:p>
          <a:p>
            <a:pPr lvl="1"/>
            <a:r>
              <a:rPr lang="en-US" dirty="0"/>
              <a:t>Cryptography</a:t>
            </a:r>
          </a:p>
          <a:p>
            <a:pPr lvl="1"/>
            <a:r>
              <a:rPr lang="en-US" dirty="0"/>
              <a:t>Data compression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C13B8A-FA9E-571E-FD6A-8D67E4DD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2318" y="1071229"/>
            <a:ext cx="4868920" cy="34129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429FDE-1D7A-7507-EDC1-B7F9B98B5D19}"/>
              </a:ext>
            </a:extLst>
          </p:cNvPr>
          <p:cNvSpPr txBox="1"/>
          <p:nvPr/>
        </p:nvSpPr>
        <p:spPr>
          <a:xfrm>
            <a:off x="4164494" y="4484200"/>
            <a:ext cx="4466744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Abadi MT Condensed Light" panose="020B0306030101010103" pitchFamily="34" charset="77"/>
              </a:rPr>
              <a:t>M. Lechner, “Evolution of Single-threaded x86 CPU Performance”,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EBB02-BD3A-3D46-1980-C75FCDD1A4C0}"/>
              </a:ext>
            </a:extLst>
          </p:cNvPr>
          <p:cNvSpPr txBox="1"/>
          <p:nvPr/>
        </p:nvSpPr>
        <p:spPr>
          <a:xfrm>
            <a:off x="5022321" y="4226816"/>
            <a:ext cx="259847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/>
              <a:t>https://www.top500.org/statistics/</a:t>
            </a:r>
            <a:r>
              <a:rPr lang="en-GB" sz="1000" dirty="0" err="1"/>
              <a:t>perfdevel</a:t>
            </a:r>
            <a:r>
              <a:rPr lang="en-GB" sz="1000" dirty="0"/>
              <a:t>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1D144E-40B2-3FCD-B749-2A6B7BE24F5B}"/>
              </a:ext>
            </a:extLst>
          </p:cNvPr>
          <p:cNvGrpSpPr/>
          <p:nvPr/>
        </p:nvGrpSpPr>
        <p:grpSpPr>
          <a:xfrm>
            <a:off x="4572000" y="933083"/>
            <a:ext cx="3624544" cy="3257370"/>
            <a:chOff x="111833" y="1455882"/>
            <a:chExt cx="3188297" cy="28653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67BDDC-8DC2-2122-4911-ABDE9BC7AD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82" t="12534" r="23213" b="45168"/>
            <a:stretch/>
          </p:blipFill>
          <p:spPr>
            <a:xfrm>
              <a:off x="111833" y="1455882"/>
              <a:ext cx="3188297" cy="28653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3A9948-C41A-8CF8-A0A6-7FD96F2F9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995" t="59448" r="37206" b="37842"/>
            <a:stretch/>
          </p:blipFill>
          <p:spPr>
            <a:xfrm>
              <a:off x="1809064" y="3512255"/>
              <a:ext cx="1282791" cy="18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0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Three Types of SFQ Devices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1" y="1053943"/>
            <a:ext cx="2731838" cy="932799"/>
          </a:xfrm>
        </p:spPr>
        <p:txBody>
          <a:bodyPr>
            <a:normAutofit/>
          </a:bodyPr>
          <a:lstStyle/>
          <a:p>
            <a:r>
              <a:rPr lang="en-US" dirty="0"/>
              <a:t>Asynchronous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564" name="Freeform 563">
            <a:extLst>
              <a:ext uri="{FF2B5EF4-FFF2-40B4-BE49-F238E27FC236}">
                <a16:creationId xmlns:a16="http://schemas.microsoft.com/office/drawing/2014/main" id="{7DBCDD24-9F96-672C-913E-EE161B2738F4}"/>
              </a:ext>
            </a:extLst>
          </p:cNvPr>
          <p:cNvSpPr/>
          <p:nvPr/>
        </p:nvSpPr>
        <p:spPr>
          <a:xfrm flipH="1">
            <a:off x="1535722" y="2424367"/>
            <a:ext cx="682061" cy="684287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564196DA-486B-793D-5A00-9CD8B236920D}"/>
              </a:ext>
            </a:extLst>
          </p:cNvPr>
          <p:cNvGrpSpPr/>
          <p:nvPr/>
        </p:nvGrpSpPr>
        <p:grpSpPr>
          <a:xfrm>
            <a:off x="1392954" y="2642593"/>
            <a:ext cx="219143" cy="244211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75E19729-A44C-8E1E-8827-75CB80BD14A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84433A11-CFF5-19FF-E518-7321040D032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" name="Oval 567">
            <a:extLst>
              <a:ext uri="{FF2B5EF4-FFF2-40B4-BE49-F238E27FC236}">
                <a16:creationId xmlns:a16="http://schemas.microsoft.com/office/drawing/2014/main" id="{38C4541B-05BE-43B7-5344-1BBE366333B7}"/>
              </a:ext>
            </a:extLst>
          </p:cNvPr>
          <p:cNvSpPr/>
          <p:nvPr/>
        </p:nvSpPr>
        <p:spPr>
          <a:xfrm>
            <a:off x="1535720" y="3497916"/>
            <a:ext cx="345364" cy="3453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F075B7B5-8288-9C16-244B-C0D510903B1D}"/>
              </a:ext>
            </a:extLst>
          </p:cNvPr>
          <p:cNvCxnSpPr>
            <a:cxnSpLocks/>
            <a:endCxn id="568" idx="2"/>
          </p:cNvCxnSpPr>
          <p:nvPr/>
        </p:nvCxnSpPr>
        <p:spPr>
          <a:xfrm flipV="1">
            <a:off x="1392954" y="3670599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57C640F-47FF-149D-5CAC-B6DA4BF6ED8A}"/>
              </a:ext>
            </a:extLst>
          </p:cNvPr>
          <p:cNvCxnSpPr>
            <a:cxnSpLocks/>
            <a:stCxn id="568" idx="5"/>
          </p:cNvCxnSpPr>
          <p:nvPr/>
        </p:nvCxnSpPr>
        <p:spPr>
          <a:xfrm>
            <a:off x="1830506" y="3792706"/>
            <a:ext cx="387275" cy="21873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491F65BC-DB00-0FCD-9437-147F9B9769B2}"/>
              </a:ext>
            </a:extLst>
          </p:cNvPr>
          <p:cNvCxnSpPr>
            <a:cxnSpLocks/>
          </p:cNvCxnSpPr>
          <p:nvPr/>
        </p:nvCxnSpPr>
        <p:spPr>
          <a:xfrm flipV="1">
            <a:off x="1830506" y="3329674"/>
            <a:ext cx="387275" cy="21882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C2FF7CF-82D6-C342-83A9-8C1CDB6A57FA}"/>
              </a:ext>
            </a:extLst>
          </p:cNvPr>
          <p:cNvCxnSpPr>
            <a:cxnSpLocks/>
          </p:cNvCxnSpPr>
          <p:nvPr/>
        </p:nvCxnSpPr>
        <p:spPr>
          <a:xfrm flipV="1">
            <a:off x="2217782" y="2769310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Espace réservé du contenu 1">
            <a:extLst>
              <a:ext uri="{FF2B5EF4-FFF2-40B4-BE49-F238E27FC236}">
                <a16:creationId xmlns:a16="http://schemas.microsoft.com/office/drawing/2014/main" id="{B6D71192-1155-A0C2-D73C-1AC4BB2CD4C0}"/>
              </a:ext>
            </a:extLst>
          </p:cNvPr>
          <p:cNvSpPr txBox="1">
            <a:spLocks/>
          </p:cNvSpPr>
          <p:nvPr/>
        </p:nvSpPr>
        <p:spPr>
          <a:xfrm>
            <a:off x="3226496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Synchronizers</a:t>
            </a:r>
          </a:p>
          <a:p>
            <a:pPr lvl="1"/>
            <a:r>
              <a:rPr lang="en-US" dirty="0"/>
              <a:t>Asynchronous input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output</a:t>
            </a:r>
          </a:p>
          <a:p>
            <a:pPr lvl="1"/>
            <a:endParaRPr lang="en-US" dirty="0"/>
          </a:p>
        </p:txBody>
      </p:sp>
      <p:sp>
        <p:nvSpPr>
          <p:cNvPr id="574" name="Triangle 573">
            <a:extLst>
              <a:ext uri="{FF2B5EF4-FFF2-40B4-BE49-F238E27FC236}">
                <a16:creationId xmlns:a16="http://schemas.microsoft.com/office/drawing/2014/main" id="{D0371DF5-6E0A-7980-B813-A4E7785F49AF}"/>
              </a:ext>
            </a:extLst>
          </p:cNvPr>
          <p:cNvSpPr/>
          <p:nvPr/>
        </p:nvSpPr>
        <p:spPr>
          <a:xfrm rot="5400000">
            <a:off x="4119091" y="2255969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0F7E7883-B42D-7E9D-253E-9F1BFC6CF395}"/>
              </a:ext>
            </a:extLst>
          </p:cNvPr>
          <p:cNvSpPr/>
          <p:nvPr/>
        </p:nvSpPr>
        <p:spPr>
          <a:xfrm>
            <a:off x="4758165" y="2471562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F38222-AD0C-F623-1FC7-3A2C799BB5B6}"/>
              </a:ext>
            </a:extLst>
          </p:cNvPr>
          <p:cNvGrpSpPr/>
          <p:nvPr/>
        </p:nvGrpSpPr>
        <p:grpSpPr>
          <a:xfrm>
            <a:off x="4452729" y="2583881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1EDD31F-F9F8-DD29-BE1B-76AD07361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074A32A-B127-3901-7F94-BD7D9C5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Freeform 130">
            <a:extLst>
              <a:ext uri="{FF2B5EF4-FFF2-40B4-BE49-F238E27FC236}">
                <a16:creationId xmlns:a16="http://schemas.microsoft.com/office/drawing/2014/main" id="{63F54C07-A9EF-F219-BF43-B52C75032C28}"/>
              </a:ext>
            </a:extLst>
          </p:cNvPr>
          <p:cNvSpPr/>
          <p:nvPr/>
        </p:nvSpPr>
        <p:spPr>
          <a:xfrm flipH="1">
            <a:off x="4111785" y="3114111"/>
            <a:ext cx="744050" cy="695379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CEE286-9372-84A0-F12A-3E402D2125C8}"/>
              </a:ext>
            </a:extLst>
          </p:cNvPr>
          <p:cNvCxnSpPr>
            <a:cxnSpLocks/>
          </p:cNvCxnSpPr>
          <p:nvPr/>
        </p:nvCxnSpPr>
        <p:spPr>
          <a:xfrm flipH="1">
            <a:off x="4446103" y="3606784"/>
            <a:ext cx="37706" cy="169327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2657040-F70B-CBFA-3A3B-C9020591110B}"/>
              </a:ext>
            </a:extLst>
          </p:cNvPr>
          <p:cNvCxnSpPr>
            <a:cxnSpLocks/>
          </p:cNvCxnSpPr>
          <p:nvPr/>
        </p:nvCxnSpPr>
        <p:spPr>
          <a:xfrm>
            <a:off x="4488144" y="3606785"/>
            <a:ext cx="31443" cy="14120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E7550059-0714-F968-C7BF-F0EAB1DDFB2E}"/>
              </a:ext>
            </a:extLst>
          </p:cNvPr>
          <p:cNvSpPr/>
          <p:nvPr/>
        </p:nvSpPr>
        <p:spPr>
          <a:xfrm>
            <a:off x="4045245" y="3149174"/>
            <a:ext cx="100694" cy="621833"/>
          </a:xfrm>
          <a:custGeom>
            <a:avLst/>
            <a:gdLst>
              <a:gd name="connsiteX0" fmla="*/ 6358 w 124531"/>
              <a:gd name="connsiteY0" fmla="*/ 0 h 793750"/>
              <a:gd name="connsiteX1" fmla="*/ 69858 w 124531"/>
              <a:gd name="connsiteY1" fmla="*/ 120650 h 793750"/>
              <a:gd name="connsiteX2" fmla="*/ 111133 w 124531"/>
              <a:gd name="connsiteY2" fmla="*/ 250825 h 793750"/>
              <a:gd name="connsiteX3" fmla="*/ 120658 w 124531"/>
              <a:gd name="connsiteY3" fmla="*/ 346075 h 793750"/>
              <a:gd name="connsiteX4" fmla="*/ 123833 w 124531"/>
              <a:gd name="connsiteY4" fmla="*/ 431800 h 793750"/>
              <a:gd name="connsiteX5" fmla="*/ 107958 w 124531"/>
              <a:gd name="connsiteY5" fmla="*/ 536575 h 793750"/>
              <a:gd name="connsiteX6" fmla="*/ 82558 w 124531"/>
              <a:gd name="connsiteY6" fmla="*/ 631825 h 793750"/>
              <a:gd name="connsiteX7" fmla="*/ 53983 w 124531"/>
              <a:gd name="connsiteY7" fmla="*/ 698500 h 793750"/>
              <a:gd name="connsiteX8" fmla="*/ 31758 w 124531"/>
              <a:gd name="connsiteY8" fmla="*/ 749300 h 793750"/>
              <a:gd name="connsiteX9" fmla="*/ 8 w 124531"/>
              <a:gd name="connsiteY9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1" h="793750">
                <a:moveTo>
                  <a:pt x="6358" y="0"/>
                </a:moveTo>
                <a:cubicBezTo>
                  <a:pt x="29377" y="39423"/>
                  <a:pt x="52396" y="78846"/>
                  <a:pt x="69858" y="120650"/>
                </a:cubicBezTo>
                <a:cubicBezTo>
                  <a:pt x="87320" y="162454"/>
                  <a:pt x="102666" y="213254"/>
                  <a:pt x="111133" y="250825"/>
                </a:cubicBezTo>
                <a:cubicBezTo>
                  <a:pt x="119600" y="288396"/>
                  <a:pt x="118541" y="315913"/>
                  <a:pt x="120658" y="346075"/>
                </a:cubicBezTo>
                <a:cubicBezTo>
                  <a:pt x="122775" y="376237"/>
                  <a:pt x="125950" y="400050"/>
                  <a:pt x="123833" y="431800"/>
                </a:cubicBezTo>
                <a:cubicBezTo>
                  <a:pt x="121716" y="463550"/>
                  <a:pt x="114837" y="503237"/>
                  <a:pt x="107958" y="536575"/>
                </a:cubicBezTo>
                <a:cubicBezTo>
                  <a:pt x="101079" y="569913"/>
                  <a:pt x="91554" y="604838"/>
                  <a:pt x="82558" y="631825"/>
                </a:cubicBezTo>
                <a:cubicBezTo>
                  <a:pt x="73562" y="658812"/>
                  <a:pt x="62450" y="678921"/>
                  <a:pt x="53983" y="698500"/>
                </a:cubicBezTo>
                <a:cubicBezTo>
                  <a:pt x="45516" y="718079"/>
                  <a:pt x="40754" y="733425"/>
                  <a:pt x="31758" y="749300"/>
                </a:cubicBezTo>
                <a:cubicBezTo>
                  <a:pt x="22762" y="765175"/>
                  <a:pt x="-521" y="784754"/>
                  <a:pt x="8" y="79375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FA71967-0731-F65C-D4DC-84A357CD31A5}"/>
              </a:ext>
            </a:extLst>
          </p:cNvPr>
          <p:cNvSpPr/>
          <p:nvPr/>
        </p:nvSpPr>
        <p:spPr>
          <a:xfrm>
            <a:off x="4200855" y="3984485"/>
            <a:ext cx="581238" cy="694785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6" name="Triangle 135">
            <a:extLst>
              <a:ext uri="{FF2B5EF4-FFF2-40B4-BE49-F238E27FC236}">
                <a16:creationId xmlns:a16="http://schemas.microsoft.com/office/drawing/2014/main" id="{84AA2635-E4B2-AF38-040D-F0A71DEC322B}"/>
              </a:ext>
            </a:extLst>
          </p:cNvPr>
          <p:cNvSpPr/>
          <p:nvPr/>
        </p:nvSpPr>
        <p:spPr>
          <a:xfrm>
            <a:off x="4445471" y="4511119"/>
            <a:ext cx="92001" cy="168150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0EE3C26-BE0E-5AD5-08E7-A99F496D11FB}"/>
              </a:ext>
            </a:extLst>
          </p:cNvPr>
          <p:cNvCxnSpPr>
            <a:cxnSpLocks/>
          </p:cNvCxnSpPr>
          <p:nvPr/>
        </p:nvCxnSpPr>
        <p:spPr>
          <a:xfrm>
            <a:off x="3910747" y="2543123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938BE47-B8A5-406B-615B-D4D61C1B5538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3910748" y="4331878"/>
            <a:ext cx="29010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5A31A86-C305-55F6-6FF4-9795CBC5C833}"/>
              </a:ext>
            </a:extLst>
          </p:cNvPr>
          <p:cNvGrpSpPr/>
          <p:nvPr/>
        </p:nvGrpSpPr>
        <p:grpSpPr>
          <a:xfrm>
            <a:off x="3910745" y="3336005"/>
            <a:ext cx="223159" cy="248169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09F1FBC-0BA3-E538-7D5E-34036B2A7C1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B234B26-049B-64D4-8B0B-863F602B9DD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E2505D1-06BA-74FB-083B-071EDD1CC6EA}"/>
              </a:ext>
            </a:extLst>
          </p:cNvPr>
          <p:cNvCxnSpPr>
            <a:cxnSpLocks/>
          </p:cNvCxnSpPr>
          <p:nvPr/>
        </p:nvCxnSpPr>
        <p:spPr>
          <a:xfrm flipV="1">
            <a:off x="4904435" y="2541871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1F9DF85-2568-9750-71FF-9EFEBFADBE9D}"/>
              </a:ext>
            </a:extLst>
          </p:cNvPr>
          <p:cNvCxnSpPr>
            <a:cxnSpLocks/>
            <a:stCxn id="131" idx="10"/>
          </p:cNvCxnSpPr>
          <p:nvPr/>
        </p:nvCxnSpPr>
        <p:spPr>
          <a:xfrm flipV="1">
            <a:off x="4855835" y="3460090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7492EB-4A06-6248-8B8D-B49216D5A6F6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4782093" y="4330166"/>
            <a:ext cx="265111" cy="1712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space réservé du contenu 1">
            <a:extLst>
              <a:ext uri="{FF2B5EF4-FFF2-40B4-BE49-F238E27FC236}">
                <a16:creationId xmlns:a16="http://schemas.microsoft.com/office/drawing/2014/main" id="{1FD906BF-8858-E198-5EC2-405D3BF37543}"/>
              </a:ext>
            </a:extLst>
          </p:cNvPr>
          <p:cNvSpPr txBox="1">
            <a:spLocks/>
          </p:cNvSpPr>
          <p:nvPr/>
        </p:nvSpPr>
        <p:spPr>
          <a:xfrm>
            <a:off x="6042168" y="1053943"/>
            <a:ext cx="2731838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Synchronized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Synchronized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Asynchronous output</a:t>
            </a:r>
          </a:p>
          <a:p>
            <a:pPr lvl="1"/>
            <a:endParaRPr lang="en-US" dirty="0"/>
          </a:p>
        </p:txBody>
      </p:sp>
      <p:sp>
        <p:nvSpPr>
          <p:cNvPr id="323" name="Freeform 322">
            <a:extLst>
              <a:ext uri="{FF2B5EF4-FFF2-40B4-BE49-F238E27FC236}">
                <a16:creationId xmlns:a16="http://schemas.microsoft.com/office/drawing/2014/main" id="{DC031A74-7308-397A-649C-8DA9A5104F89}"/>
              </a:ext>
            </a:extLst>
          </p:cNvPr>
          <p:cNvSpPr/>
          <p:nvPr/>
        </p:nvSpPr>
        <p:spPr>
          <a:xfrm flipH="1">
            <a:off x="7081802" y="2361442"/>
            <a:ext cx="686341" cy="68858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4267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24" name="Delay 323">
            <a:extLst>
              <a:ext uri="{FF2B5EF4-FFF2-40B4-BE49-F238E27FC236}">
                <a16:creationId xmlns:a16="http://schemas.microsoft.com/office/drawing/2014/main" id="{52BAA155-3373-7ECB-85C4-19482521F533}"/>
              </a:ext>
            </a:extLst>
          </p:cNvPr>
          <p:cNvSpPr/>
          <p:nvPr/>
        </p:nvSpPr>
        <p:spPr>
          <a:xfrm>
            <a:off x="7081802" y="3268540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5A76FC07-27D8-9A95-530F-CB92E7E66DAF}"/>
              </a:ext>
            </a:extLst>
          </p:cNvPr>
          <p:cNvGrpSpPr/>
          <p:nvPr/>
        </p:nvGrpSpPr>
        <p:grpSpPr>
          <a:xfrm>
            <a:off x="6940884" y="2578191"/>
            <a:ext cx="220978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615CD31-1DBC-2E59-F04C-CDD1EEB652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7AC2B14B-35CA-3229-DDE8-E99B48FA63F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5BFC2B9-57DB-86CE-B78A-875884844466}"/>
              </a:ext>
            </a:extLst>
          </p:cNvPr>
          <p:cNvGrpSpPr/>
          <p:nvPr/>
        </p:nvGrpSpPr>
        <p:grpSpPr>
          <a:xfrm>
            <a:off x="6937555" y="3484989"/>
            <a:ext cx="144247" cy="245743"/>
            <a:chOff x="1089371" y="1113584"/>
            <a:chExt cx="563846" cy="421172"/>
          </a:xfrm>
          <a:solidFill>
            <a:schemeClr val="bg1"/>
          </a:solidFill>
        </p:grpSpPr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AEA47D93-C786-5020-3131-4245336FA17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25F12A0C-17E2-1035-7B92-7B1E0B6378D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091F59E-0D5A-CB64-F7D0-323F06337E16}"/>
              </a:ext>
            </a:extLst>
          </p:cNvPr>
          <p:cNvCxnSpPr>
            <a:cxnSpLocks/>
          </p:cNvCxnSpPr>
          <p:nvPr/>
        </p:nvCxnSpPr>
        <p:spPr>
          <a:xfrm flipV="1">
            <a:off x="7768143" y="3606784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E64909B7-6F43-7452-947A-F76599E909B8}"/>
              </a:ext>
            </a:extLst>
          </p:cNvPr>
          <p:cNvCxnSpPr>
            <a:cxnSpLocks/>
          </p:cNvCxnSpPr>
          <p:nvPr/>
        </p:nvCxnSpPr>
        <p:spPr>
          <a:xfrm flipV="1">
            <a:off x="7768143" y="2705732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25561A-230D-5BA1-7C00-B1D44E8D7295}"/>
              </a:ext>
            </a:extLst>
          </p:cNvPr>
          <p:cNvSpPr txBox="1"/>
          <p:nvPr/>
        </p:nvSpPr>
        <p:spPr>
          <a:xfrm>
            <a:off x="152251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AD53B-EA66-21EE-2B45-96762353C06E}"/>
              </a:ext>
            </a:extLst>
          </p:cNvPr>
          <p:cNvSpPr txBox="1"/>
          <p:nvPr/>
        </p:nvSpPr>
        <p:spPr>
          <a:xfrm>
            <a:off x="4300213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C4CEF-9521-0AF9-A8EA-B0B755D72EE0}"/>
              </a:ext>
            </a:extLst>
          </p:cNvPr>
          <p:cNvSpPr txBox="1"/>
          <p:nvPr/>
        </p:nvSpPr>
        <p:spPr>
          <a:xfrm>
            <a:off x="7093791" y="1243067"/>
            <a:ext cx="66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glow rad="1905000">
                    <a:schemeClr val="accent1"/>
                  </a:glow>
                </a:effectLst>
              </a:rPr>
              <a:t>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CCD02-B33A-3B0F-E6BB-1C318CCA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262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70199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 Technique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31</a:t>
            </a:fld>
            <a:endParaRPr lang="fr-FR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342265-F68F-646E-F9E5-DA07196971B3}"/>
              </a:ext>
            </a:extLst>
          </p:cNvPr>
          <p:cNvGrpSpPr/>
          <p:nvPr/>
        </p:nvGrpSpPr>
        <p:grpSpPr>
          <a:xfrm>
            <a:off x="420016" y="1330360"/>
            <a:ext cx="8211222" cy="3265639"/>
            <a:chOff x="363327" y="965271"/>
            <a:chExt cx="8211222" cy="32656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074C48-98E7-8226-92DE-CE7378CF1375}"/>
                </a:ext>
              </a:extLst>
            </p:cNvPr>
            <p:cNvSpPr/>
            <p:nvPr/>
          </p:nvSpPr>
          <p:spPr>
            <a:xfrm>
              <a:off x="374726" y="973930"/>
              <a:ext cx="2040372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40DDDC8-C900-B1E4-91D9-B475F9DEF103}"/>
                </a:ext>
              </a:extLst>
            </p:cNvPr>
            <p:cNvSpPr txBox="1"/>
            <p:nvPr/>
          </p:nvSpPr>
          <p:spPr>
            <a:xfrm>
              <a:off x="363327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C786AB-90B9-79CD-6835-80DF2BDA55CF}"/>
                </a:ext>
              </a:extLst>
            </p:cNvPr>
            <p:cNvSpPr/>
            <p:nvPr/>
          </p:nvSpPr>
          <p:spPr>
            <a:xfrm>
              <a:off x="2420573" y="973930"/>
              <a:ext cx="2049211" cy="3256980"/>
            </a:xfrm>
            <a:prstGeom prst="rect">
              <a:avLst/>
            </a:prstGeom>
            <a:solidFill>
              <a:schemeClr val="accent2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5F07D4F-E970-669B-B516-F43DD5160E13}"/>
                </a:ext>
              </a:extLst>
            </p:cNvPr>
            <p:cNvSpPr txBox="1"/>
            <p:nvPr/>
          </p:nvSpPr>
          <p:spPr>
            <a:xfrm>
              <a:off x="2417396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130862-8831-C296-431B-FAF56D3C7B50}"/>
                </a:ext>
              </a:extLst>
            </p:cNvPr>
            <p:cNvSpPr/>
            <p:nvPr/>
          </p:nvSpPr>
          <p:spPr>
            <a:xfrm>
              <a:off x="4474640" y="973930"/>
              <a:ext cx="2049211" cy="3256980"/>
            </a:xfrm>
            <a:prstGeom prst="rect">
              <a:avLst/>
            </a:prstGeom>
            <a:solidFill>
              <a:schemeClr val="accent5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50A4D5-9870-F44F-C88A-3B27E9CDF11B}"/>
                </a:ext>
              </a:extLst>
            </p:cNvPr>
            <p:cNvSpPr txBox="1"/>
            <p:nvPr/>
          </p:nvSpPr>
          <p:spPr>
            <a:xfrm>
              <a:off x="4469780" y="965271"/>
              <a:ext cx="2052384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2821D8-7833-0582-D48C-BA5D23049F08}"/>
                </a:ext>
              </a:extLst>
            </p:cNvPr>
            <p:cNvSpPr/>
            <p:nvPr/>
          </p:nvSpPr>
          <p:spPr>
            <a:xfrm>
              <a:off x="6533561" y="973930"/>
              <a:ext cx="2040371" cy="3256980"/>
            </a:xfrm>
            <a:prstGeom prst="rect">
              <a:avLst/>
            </a:prstGeom>
            <a:solidFill>
              <a:schemeClr val="accent1">
                <a:alpha val="52089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A7C90F-EB60-376C-4EF8-46A945B6591E}"/>
                </a:ext>
              </a:extLst>
            </p:cNvPr>
            <p:cNvSpPr txBox="1"/>
            <p:nvPr/>
          </p:nvSpPr>
          <p:spPr>
            <a:xfrm>
              <a:off x="6522168" y="965271"/>
              <a:ext cx="2052381" cy="523220"/>
            </a:xfrm>
            <a:prstGeom prst="rect">
              <a:avLst/>
            </a:prstGeom>
            <a:gradFill flip="none" rotWithShape="1">
              <a:gsLst>
                <a:gs pos="73000">
                  <a:schemeClr val="tx1">
                    <a:alpha val="78583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CH" sz="2800" dirty="0">
                  <a:solidFill>
                    <a:schemeClr val="bg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AA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E5052F5-A093-5A3F-76A1-E28ECB48BC99}"/>
                </a:ext>
              </a:extLst>
            </p:cNvPr>
            <p:cNvGrpSpPr/>
            <p:nvPr/>
          </p:nvGrpSpPr>
          <p:grpSpPr>
            <a:xfrm>
              <a:off x="5048611" y="2023484"/>
              <a:ext cx="894722" cy="1713452"/>
              <a:chOff x="4844417" y="1962404"/>
              <a:chExt cx="1115897" cy="2137019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63F8DE2D-8410-06CC-7ADE-0B84AF1EF5A6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9" name="Delay 28">
                <a:extLst>
                  <a:ext uri="{FF2B5EF4-FFF2-40B4-BE49-F238E27FC236}">
                    <a16:creationId xmlns:a16="http://schemas.microsoft.com/office/drawing/2014/main" id="{75371EE2-BD09-9304-E07C-087C776B6E0C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114335C-E8ED-5BAB-BB3B-BE938958EAEF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B0F8E17-3B80-ACBD-2E5E-ED82FB2691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90D360B-4AEF-E233-8F34-765686585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3BC3B30-2D9F-A701-591A-88C87DB374B1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E81D30-D13F-17ED-FA53-7304CF4F7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17ED21F-3315-415A-418B-FF4FC60BC3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7B21F4-4CA9-BA08-46A5-F5B279406954}"/>
                </a:ext>
              </a:extLst>
            </p:cNvPr>
            <p:cNvGrpSpPr/>
            <p:nvPr/>
          </p:nvGrpSpPr>
          <p:grpSpPr>
            <a:xfrm>
              <a:off x="7107693" y="2024337"/>
              <a:ext cx="894092" cy="1720348"/>
              <a:chOff x="6386809" y="1962950"/>
              <a:chExt cx="1115114" cy="2145622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3C450C2-B91E-7AF0-EA51-D0CEC0EB6EA4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2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4B38A5A-7D51-6196-BFB5-DDAF5ACEC79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3CB0878-50E9-13C8-5A3B-9C0CE7F60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7FE66EE-8931-C4E0-38E7-E137DEAC5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9DFA25C-7D06-7FDB-93EF-A89AF2625050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BDDD1E-CD46-1894-A8E4-47FFB4420CEC}"/>
                  </a:ext>
                </a:extLst>
              </p:cNvPr>
              <p:cNvCxnSpPr>
                <a:cxnSpLocks/>
                <a:endCxn id="4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96DE0C-DBF2-65C4-AD8D-30B6D95D13A1}"/>
                  </a:ext>
                </a:extLst>
              </p:cNvPr>
              <p:cNvCxnSpPr>
                <a:cxnSpLocks/>
                <a:stCxn id="4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28CFCEE-5500-55DE-2C21-EF952D806E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4DBB38-B9AD-9C85-3FF5-010F7B482653}"/>
                </a:ext>
              </a:extLst>
            </p:cNvPr>
            <p:cNvGrpSpPr/>
            <p:nvPr/>
          </p:nvGrpSpPr>
          <p:grpSpPr>
            <a:xfrm>
              <a:off x="2912808" y="1662874"/>
              <a:ext cx="1053926" cy="2444942"/>
              <a:chOff x="2782542" y="1278160"/>
              <a:chExt cx="1314458" cy="3049337"/>
            </a:xfrm>
          </p:grpSpPr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6D6F13CC-EA9D-77C5-36C1-B0E0742876C2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C3BAFBA-E97E-89F5-CB83-C5E981374830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F153A65-4121-EF8C-ABC6-0E0BEBB896E9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0B3397B-6A9C-175B-8D8D-A2F23C37E3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1959F22-BC86-8EA5-AE0F-29F25A97F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AA4274F-91DA-BC0F-E899-09D26D60BDF2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EEAD404-9ACF-9E3C-21C4-72A42C756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FFFEFE-D78B-8A1E-FCCA-3B4A9FE37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35402BC-E009-7F0B-9C75-667E19DF1C4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97D953-0CF5-7132-D8E4-5431E8D02371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560CAB88-D207-A272-02A9-1E910C47C353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C6FD90C-0B85-7052-CAAC-5EB64F0D89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EBD4527-9758-282A-C832-E7D9A4892D1E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737D4E1-B806-1864-AF93-9CC8D0D0153D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33147875-C931-A3B7-90DA-9EBC8507F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B574D1-988C-1886-E037-FFCD5A4CD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BDE9F1-6169-7313-D4E8-EF0AB7B04A38}"/>
                </a:ext>
              </a:extLst>
            </p:cNvPr>
            <p:cNvGrpSpPr/>
            <p:nvPr/>
          </p:nvGrpSpPr>
          <p:grpSpPr>
            <a:xfrm>
              <a:off x="949203" y="2026004"/>
              <a:ext cx="894092" cy="1720348"/>
              <a:chOff x="1848814" y="1962950"/>
              <a:chExt cx="1115113" cy="2145622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C173AAF-8532-7595-4F7D-1F87F02B4CA5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2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8103495-E0EB-E267-93E6-6D0A0869ED77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7D380DA4-66ED-5106-FFC2-1728086D1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450E8EA-27AF-434A-86E8-79A126DF2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CA1D945-B86B-0471-EBD5-7BE167A38EA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2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66AE509-34EE-7AB8-8B09-45B88A211510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607368B-C9F8-A401-115F-ED0324BADDE8}"/>
                  </a:ext>
                </a:extLst>
              </p:cNvPr>
              <p:cNvCxnSpPr>
                <a:cxnSpLocks/>
                <a:stCxn id="52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6003E24-0311-905A-ED6D-22F58A8CA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4A805F4F-9B88-5BA0-2F7F-B6CB3937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15" y="612972"/>
            <a:ext cx="3959156" cy="932799"/>
          </a:xfrm>
        </p:spPr>
        <p:txBody>
          <a:bodyPr>
            <a:normAutofit/>
          </a:bodyPr>
          <a:lstStyle/>
          <a:p>
            <a:r>
              <a:rPr lang="en-US" dirty="0"/>
              <a:t>AS right before SA</a:t>
            </a:r>
          </a:p>
          <a:p>
            <a:pPr lvl="1"/>
            <a:r>
              <a:rPr lang="en-US" dirty="0"/>
              <a:t>Synchronize inputs to SA gates</a:t>
            </a:r>
          </a:p>
        </p:txBody>
      </p:sp>
      <p:sp>
        <p:nvSpPr>
          <p:cNvPr id="68" name="Espace réservé du contenu 1">
            <a:extLst>
              <a:ext uri="{FF2B5EF4-FFF2-40B4-BE49-F238E27FC236}">
                <a16:creationId xmlns:a16="http://schemas.microsoft.com/office/drawing/2014/main" id="{56E5421E-BEC6-B4DC-65FE-BB66E142B53A}"/>
              </a:ext>
            </a:extLst>
          </p:cNvPr>
          <p:cNvSpPr txBox="1">
            <a:spLocks/>
          </p:cNvSpPr>
          <p:nvPr/>
        </p:nvSpPr>
        <p:spPr>
          <a:xfrm>
            <a:off x="4232645" y="612972"/>
            <a:ext cx="4397976" cy="93279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AA gates at periphery</a:t>
            </a:r>
          </a:p>
          <a:p>
            <a:pPr lvl="1"/>
            <a:r>
              <a:rPr lang="en-US" dirty="0"/>
              <a:t>Enrich functionality without extra cycles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EAEE93-C9BD-BF74-DF4D-AE587C403469}"/>
              </a:ext>
            </a:extLst>
          </p:cNvPr>
          <p:cNvSpPr txBox="1"/>
          <p:nvPr/>
        </p:nvSpPr>
        <p:spPr>
          <a:xfrm>
            <a:off x="0" y="4845173"/>
            <a:ext cx="9144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[4] R. Bairamkulov and  G. De Micheli, "Compound Logic Gates for Pipeline Depth Minimization in Single Flux Quantum Integrated Systems," </a:t>
            </a:r>
            <a:r>
              <a:rPr lang="en-GB" sz="130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Proc. GLSVLSI </a:t>
            </a:r>
            <a:r>
              <a:rPr lang="en-GB" sz="1300" i="0" strike="noStrike" dirty="0">
                <a:effectLst/>
                <a:latin typeface="Abadi MT Condensed Light" panose="020B0306030101010103" pitchFamily="34" charset="77"/>
                <a:cs typeface="Calibri" panose="020F0502020204030204" pitchFamily="34" charset="0"/>
              </a:rPr>
              <a:t>2023</a:t>
            </a:r>
            <a:endParaRPr lang="en-GB" sz="1300" dirty="0">
              <a:latin typeface="Abadi MT Condensed Light" panose="020B03060301010101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40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Example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913025" cy="1079361"/>
          </a:xfrm>
        </p:spPr>
        <p:txBody>
          <a:bodyPr>
            <a:normAutofit/>
          </a:bodyPr>
          <a:lstStyle/>
          <a:p>
            <a:r>
              <a:rPr lang="en-US" dirty="0"/>
              <a:t>SA gates sensitive to input timing</a:t>
            </a:r>
          </a:p>
          <a:p>
            <a:pPr lvl="1"/>
            <a:r>
              <a:rPr lang="en-US" dirty="0"/>
              <a:t>Place them after AS gates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D366FC-1759-7E18-90F2-A1BA19D1BC56}"/>
              </a:ext>
            </a:extLst>
          </p:cNvPr>
          <p:cNvGrpSpPr/>
          <p:nvPr/>
        </p:nvGrpSpPr>
        <p:grpSpPr>
          <a:xfrm>
            <a:off x="2199538" y="2416229"/>
            <a:ext cx="4193635" cy="2256140"/>
            <a:chOff x="384195" y="4040934"/>
            <a:chExt cx="2601313" cy="13994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4CA751-D825-C6AE-6E1F-1F67556A1E3F}"/>
                </a:ext>
              </a:extLst>
            </p:cNvPr>
            <p:cNvSpPr txBox="1"/>
            <p:nvPr/>
          </p:nvSpPr>
          <p:spPr>
            <a:xfrm>
              <a:off x="389049" y="4339865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F0BE5C-1EB7-8D72-586A-300923DCFD07}"/>
                </a:ext>
              </a:extLst>
            </p:cNvPr>
            <p:cNvSpPr txBox="1"/>
            <p:nvPr/>
          </p:nvSpPr>
          <p:spPr>
            <a:xfrm>
              <a:off x="384195" y="5058457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368139-95F7-F304-3F83-58AF246D33E5}"/>
                </a:ext>
              </a:extLst>
            </p:cNvPr>
            <p:cNvSpPr txBox="1"/>
            <p:nvPr/>
          </p:nvSpPr>
          <p:spPr>
            <a:xfrm>
              <a:off x="1573091" y="4040934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CF20D6-18EB-68F3-31D2-77250D4BD0A9}"/>
                </a:ext>
              </a:extLst>
            </p:cNvPr>
            <p:cNvSpPr txBox="1"/>
            <p:nvPr/>
          </p:nvSpPr>
          <p:spPr>
            <a:xfrm>
              <a:off x="2856206" y="4693161"/>
              <a:ext cx="129302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Q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5B90BF-0811-C9A6-2941-B068DCE2E1B5}"/>
                </a:ext>
              </a:extLst>
            </p:cNvPr>
            <p:cNvGrpSpPr/>
            <p:nvPr/>
          </p:nvGrpSpPr>
          <p:grpSpPr>
            <a:xfrm>
              <a:off x="516069" y="4067434"/>
              <a:ext cx="2322102" cy="1372985"/>
              <a:chOff x="1193346" y="4287738"/>
              <a:chExt cx="4850510" cy="286795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C4EEB39-B3FD-F8D8-C221-3AC76F2084DE}"/>
                  </a:ext>
                </a:extLst>
              </p:cNvPr>
              <p:cNvGrpSpPr/>
              <p:nvPr/>
            </p:nvGrpSpPr>
            <p:grpSpPr>
              <a:xfrm>
                <a:off x="1876425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63" name="Arc 362">
                  <a:extLst>
                    <a:ext uri="{FF2B5EF4-FFF2-40B4-BE49-F238E27FC236}">
                      <a16:creationId xmlns:a16="http://schemas.microsoft.com/office/drawing/2014/main" id="{7BD4B124-149C-8C12-D7ED-EBB62C0F44F7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4" name="Arc 363">
                  <a:extLst>
                    <a:ext uri="{FF2B5EF4-FFF2-40B4-BE49-F238E27FC236}">
                      <a16:creationId xmlns:a16="http://schemas.microsoft.com/office/drawing/2014/main" id="{9E302AFD-6327-3A73-4039-44260D56306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5" name="Arc 364">
                  <a:extLst>
                    <a:ext uri="{FF2B5EF4-FFF2-40B4-BE49-F238E27FC236}">
                      <a16:creationId xmlns:a16="http://schemas.microsoft.com/office/drawing/2014/main" id="{C7C45A67-E21E-4796-8A3E-158EB2B9810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6" name="Arc 365">
                  <a:extLst>
                    <a:ext uri="{FF2B5EF4-FFF2-40B4-BE49-F238E27FC236}">
                      <a16:creationId xmlns:a16="http://schemas.microsoft.com/office/drawing/2014/main" id="{3978570C-F822-E630-ED98-8AB28C318B7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67" name="Arc 366">
                  <a:extLst>
                    <a:ext uri="{FF2B5EF4-FFF2-40B4-BE49-F238E27FC236}">
                      <a16:creationId xmlns:a16="http://schemas.microsoft.com/office/drawing/2014/main" id="{082A9383-58D3-32E2-E18A-697A13F716B4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59EB7FD7-F6FA-5F4F-6636-087C3CE14686}"/>
                    </a:ext>
                  </a:extLst>
                </p:cNvPr>
                <p:cNvCxnSpPr>
                  <a:cxnSpLocks/>
                  <a:stCxn id="36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2DABC32-F153-E571-B02B-4CCF66245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E37C9D-581A-92C9-FDBD-1F00B230AE78}"/>
                  </a:ext>
                </a:extLst>
              </p:cNvPr>
              <p:cNvGrpSpPr/>
              <p:nvPr/>
            </p:nvGrpSpPr>
            <p:grpSpPr>
              <a:xfrm>
                <a:off x="1759347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B7435B73-B30E-CF0F-B711-316867B78959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ECCF83DE-56B9-6A48-E7A5-1317497B40DF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8FB82E6E-C40D-9827-4240-1F3E20238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BFCA88-7000-3368-D575-67379D309344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E786B58-6561-9316-9614-8785CC473B7D}"/>
                  </a:ext>
                </a:extLst>
              </p:cNvPr>
              <p:cNvGrpSpPr/>
              <p:nvPr/>
            </p:nvGrpSpPr>
            <p:grpSpPr>
              <a:xfrm>
                <a:off x="2437062" y="524096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3CFD2BAD-37F1-246C-B73A-6986C53A924E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A743F77E-BF68-6FF9-F943-F35C5FD820EB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68D60969-0694-8583-6FBC-8B2DA621CE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692EDE6A-AB68-6722-D5DD-FF395907821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F2D5C73-6908-A634-3B2E-8447AFF7B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5008869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AF894C-0924-9BCB-9D6D-905C5BE02E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5015109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F3181D-CEA9-45CF-9863-079C82FAD7D5}"/>
                  </a:ext>
                </a:extLst>
              </p:cNvPr>
              <p:cNvGrpSpPr/>
              <p:nvPr/>
            </p:nvGrpSpPr>
            <p:grpSpPr>
              <a:xfrm>
                <a:off x="1759347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A291B560-726C-FF59-D2C3-2672C7E90F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546CDA90-B633-767F-944F-3189959836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4AE6048B-BDAA-0A2D-0D0E-0DE4CB8888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2014EA2-1B85-267D-0739-F7FBEA8F91C1}"/>
                  </a:ext>
                </a:extLst>
              </p:cNvPr>
              <p:cNvGrpSpPr/>
              <p:nvPr/>
            </p:nvGrpSpPr>
            <p:grpSpPr>
              <a:xfrm>
                <a:off x="2437062" y="5608485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9A9DF87B-C773-55B5-C25C-B9EE876AB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32EAA554-E090-A7C7-9A1F-80F4FCFF6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90EA1272-55C4-F56C-E1FF-ED215510B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2C11B98-4EBE-2C55-C490-D355898246E0}"/>
                  </a:ext>
                </a:extLst>
              </p:cNvPr>
              <p:cNvGrpSpPr/>
              <p:nvPr/>
            </p:nvGrpSpPr>
            <p:grpSpPr>
              <a:xfrm>
                <a:off x="1193346" y="4912726"/>
                <a:ext cx="677715" cy="197603"/>
                <a:chOff x="2084187" y="1192442"/>
                <a:chExt cx="2192091" cy="907867"/>
              </a:xfrm>
            </p:grpSpPr>
            <p:sp>
              <p:nvSpPr>
                <p:cNvPr id="342" name="Arc 341">
                  <a:extLst>
                    <a:ext uri="{FF2B5EF4-FFF2-40B4-BE49-F238E27FC236}">
                      <a16:creationId xmlns:a16="http://schemas.microsoft.com/office/drawing/2014/main" id="{25069630-D65D-0D50-4D75-1C650B913EF0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3" name="Arc 342">
                  <a:extLst>
                    <a:ext uri="{FF2B5EF4-FFF2-40B4-BE49-F238E27FC236}">
                      <a16:creationId xmlns:a16="http://schemas.microsoft.com/office/drawing/2014/main" id="{7F6DB834-DD1E-1B05-074D-A50711F4BF63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4" name="Arc 343">
                  <a:extLst>
                    <a:ext uri="{FF2B5EF4-FFF2-40B4-BE49-F238E27FC236}">
                      <a16:creationId xmlns:a16="http://schemas.microsoft.com/office/drawing/2014/main" id="{DF3EF26C-A209-6125-7C68-FFFF893C5EC5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5" name="Arc 344">
                  <a:extLst>
                    <a:ext uri="{FF2B5EF4-FFF2-40B4-BE49-F238E27FC236}">
                      <a16:creationId xmlns:a16="http://schemas.microsoft.com/office/drawing/2014/main" id="{C73A4C3C-722B-1FF5-C9CE-C535710781F0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46" name="Arc 345">
                  <a:extLst>
                    <a:ext uri="{FF2B5EF4-FFF2-40B4-BE49-F238E27FC236}">
                      <a16:creationId xmlns:a16="http://schemas.microsoft.com/office/drawing/2014/main" id="{3411BAF4-5C94-43C4-F14C-B967FBE448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E5809EC3-3369-E032-46B6-060A6455BAB9}"/>
                    </a:ext>
                  </a:extLst>
                </p:cNvPr>
                <p:cNvCxnSpPr>
                  <a:cxnSpLocks/>
                  <a:stCxn id="346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CBBAF0B2-5767-4729-CD72-641779BCD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94494D-54D1-A692-FD7C-3928793841BB}"/>
                  </a:ext>
                </a:extLst>
              </p:cNvPr>
              <p:cNvSpPr/>
              <p:nvPr/>
            </p:nvSpPr>
            <p:spPr>
              <a:xfrm>
                <a:off x="1835719" y="4967161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AAF9C6D-FBE0-C0CD-CE22-C1B67390C600}"/>
                  </a:ext>
                </a:extLst>
              </p:cNvPr>
              <p:cNvGrpSpPr/>
              <p:nvPr/>
            </p:nvGrpSpPr>
            <p:grpSpPr>
              <a:xfrm>
                <a:off x="2437062" y="45231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6DDA8048-CDC0-8C3E-EF97-4BBB0C26FF4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A86232A8-BB78-F3A9-42E8-40BFC5BE8944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83D15357-9A31-3C69-B811-2249BAC938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F462C7E8-7D47-5432-6E3A-A2BD00C384F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90F6F2-6EFA-6FCD-2E52-07FF48AA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4393702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560E493-269E-0C78-5C7A-1327B65687AC}"/>
                  </a:ext>
                </a:extLst>
              </p:cNvPr>
              <p:cNvGrpSpPr/>
              <p:nvPr/>
            </p:nvGrpSpPr>
            <p:grpSpPr>
              <a:xfrm flipH="1">
                <a:off x="2554854" y="4287738"/>
                <a:ext cx="790256" cy="197603"/>
                <a:chOff x="2084187" y="1192442"/>
                <a:chExt cx="2556109" cy="907867"/>
              </a:xfrm>
            </p:grpSpPr>
            <p:sp>
              <p:nvSpPr>
                <p:cNvPr id="320" name="Arc 319">
                  <a:extLst>
                    <a:ext uri="{FF2B5EF4-FFF2-40B4-BE49-F238E27FC236}">
                      <a16:creationId xmlns:a16="http://schemas.microsoft.com/office/drawing/2014/main" id="{27A1025A-2D17-3501-0F83-5283651FF165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1" name="Arc 320">
                  <a:extLst>
                    <a:ext uri="{FF2B5EF4-FFF2-40B4-BE49-F238E27FC236}">
                      <a16:creationId xmlns:a16="http://schemas.microsoft.com/office/drawing/2014/main" id="{F17B68F8-387A-BC69-E4E3-875F723C1DF6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22" name="Arc 321">
                  <a:extLst>
                    <a:ext uri="{FF2B5EF4-FFF2-40B4-BE49-F238E27FC236}">
                      <a16:creationId xmlns:a16="http://schemas.microsoft.com/office/drawing/2014/main" id="{3647F923-DD80-5199-6CA8-946D069789B2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4" name="Arc 333">
                  <a:extLst>
                    <a:ext uri="{FF2B5EF4-FFF2-40B4-BE49-F238E27FC236}">
                      <a16:creationId xmlns:a16="http://schemas.microsoft.com/office/drawing/2014/main" id="{1FBDE7A3-C6F4-A753-A840-07B204E7CEAE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335" name="Arc 334">
                  <a:extLst>
                    <a:ext uri="{FF2B5EF4-FFF2-40B4-BE49-F238E27FC236}">
                      <a16:creationId xmlns:a16="http://schemas.microsoft.com/office/drawing/2014/main" id="{0B582F36-B694-A757-E1D7-7A3400A14C3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D2F632B9-2C7A-5F5C-9BCF-BE5F43633A02}"/>
                    </a:ext>
                  </a:extLst>
                </p:cNvPr>
                <p:cNvCxnSpPr>
                  <a:cxnSpLocks/>
                  <a:stCxn id="335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B661C1AC-B7F8-07EE-DC7F-90F3504FA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D2148E0-BC56-45AB-2D42-42AFD7D81DB1}"/>
                  </a:ext>
                </a:extLst>
              </p:cNvPr>
              <p:cNvGrpSpPr/>
              <p:nvPr/>
            </p:nvGrpSpPr>
            <p:grpSpPr>
              <a:xfrm rot="5400000">
                <a:off x="3562425" y="4678901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BDCF66C-2414-DC17-B4DE-C6BB672AE1D0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07D8E378-E082-14E9-A774-1FA62B617BD9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190" name="Straight Connector 189">
                      <a:extLst>
                        <a:ext uri="{FF2B5EF4-FFF2-40B4-BE49-F238E27FC236}">
                          <a16:creationId xmlns:a16="http://schemas.microsoft.com/office/drawing/2014/main" id="{67BDB940-7A6E-A5DA-C5F1-BDF2244CEAD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Straight Connector 190">
                      <a:extLst>
                        <a:ext uri="{FF2B5EF4-FFF2-40B4-BE49-F238E27FC236}">
                          <a16:creationId xmlns:a16="http://schemas.microsoft.com/office/drawing/2014/main" id="{1CF96D59-8C96-E329-F0C2-FD4BE2B0B1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D8E145FE-2C3A-B9F3-E03B-A5860DD04333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CFCFD59-B9C2-D3F1-FDB0-448B902F2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C5F367B-9C08-6520-A739-B764673640B3}"/>
                  </a:ext>
                </a:extLst>
              </p:cNvPr>
              <p:cNvGrpSpPr/>
              <p:nvPr/>
            </p:nvGrpSpPr>
            <p:grpSpPr>
              <a:xfrm>
                <a:off x="4018675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B5BCC985-4318-2831-4672-F453D908AA6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04525651-B920-C92B-30DA-C42AAB864A5A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3B57A8E0-1050-366F-279E-FF89ED378F83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2" name="Arc 181">
                  <a:extLst>
                    <a:ext uri="{FF2B5EF4-FFF2-40B4-BE49-F238E27FC236}">
                      <a16:creationId xmlns:a16="http://schemas.microsoft.com/office/drawing/2014/main" id="{227FF3A3-A4C1-2A8B-EDD7-645FDA5E41B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5A3DAA4-B680-666E-53F6-41762CB0120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2FB2A1FA-DE9F-4F2F-DBC6-6B1D6583C7EA}"/>
                    </a:ext>
                  </a:extLst>
                </p:cNvPr>
                <p:cNvCxnSpPr>
                  <a:cxnSpLocks/>
                  <a:stCxn id="183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29C92CB3-907A-31A4-3A40-E11A425D8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291D1DB-4979-2D78-30B2-F69C5A5645FF}"/>
                  </a:ext>
                </a:extLst>
              </p:cNvPr>
              <p:cNvGrpSpPr/>
              <p:nvPr/>
            </p:nvGrpSpPr>
            <p:grpSpPr>
              <a:xfrm>
                <a:off x="4580554" y="596822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62347E13-183F-9815-840D-B6BF74CEB315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67758344-264B-4652-B5F8-7D5D673EEA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AD20A6F4-A4CC-7C9A-AD34-94ED5B98DA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B00FAA81-E608-D7FF-3489-CCBB43562C72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25D343-FEF9-E263-6877-6E93127A3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7632" y="5742375"/>
                <a:ext cx="0" cy="58388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A328B03-1E6D-67B4-3593-FA6F675EC1F5}"/>
                  </a:ext>
                </a:extLst>
              </p:cNvPr>
              <p:cNvGrpSpPr/>
              <p:nvPr/>
            </p:nvGrpSpPr>
            <p:grpSpPr>
              <a:xfrm>
                <a:off x="4580554" y="633575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CB587D8-B4F6-30FA-4536-28B841F11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54EDECD-8C8B-CFDB-4FD6-25AB88757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0FC40615-730D-EDC6-F1B2-693054549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3313AE2-750D-6B24-0B7D-80FD4DAAB633}"/>
                  </a:ext>
                </a:extLst>
              </p:cNvPr>
              <p:cNvGrpSpPr/>
              <p:nvPr/>
            </p:nvGrpSpPr>
            <p:grpSpPr>
              <a:xfrm>
                <a:off x="4696390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9E251D49-6042-5FC1-4207-FB6498E5EC69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58F23862-0679-6A93-DA99-D3EF0BAAD4FE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E8B9C953-FE0D-7636-6592-2D65E81DA739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520C2256-3173-BE11-BE30-8731667E96AF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F4B2247-B8F0-8ACE-21BD-8A852FC320A5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191FC99-4944-71C1-5773-AF8A384079B0}"/>
                    </a:ext>
                  </a:extLst>
                </p:cNvPr>
                <p:cNvCxnSpPr>
                  <a:cxnSpLocks/>
                  <a:stCxn id="169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C3FE330-B1AA-6CE7-7946-1B6A102B5D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6D2E29C-0DFE-AE94-BB2B-560CDF00362A}"/>
                  </a:ext>
                </a:extLst>
              </p:cNvPr>
              <p:cNvGrpSpPr/>
              <p:nvPr/>
            </p:nvGrpSpPr>
            <p:grpSpPr>
              <a:xfrm>
                <a:off x="5366141" y="5646685"/>
                <a:ext cx="677715" cy="197603"/>
                <a:chOff x="2084187" y="1192442"/>
                <a:chExt cx="2192091" cy="907867"/>
              </a:xfrm>
            </p:grpSpPr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BC0F88CF-2473-9303-447E-AE539B83B6D1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71C7A28C-450C-0C41-DB88-7BE63DCE2CD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0" name="Arc 159">
                  <a:extLst>
                    <a:ext uri="{FF2B5EF4-FFF2-40B4-BE49-F238E27FC236}">
                      <a16:creationId xmlns:a16="http://schemas.microsoft.com/office/drawing/2014/main" id="{E2C42246-BC6B-1C3B-AD81-C588741A9248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1" name="Arc 160">
                  <a:extLst>
                    <a:ext uri="{FF2B5EF4-FFF2-40B4-BE49-F238E27FC236}">
                      <a16:creationId xmlns:a16="http://schemas.microsoft.com/office/drawing/2014/main" id="{1B1C2284-F170-0E31-899E-F383B010743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62" name="Arc 161">
                  <a:extLst>
                    <a:ext uri="{FF2B5EF4-FFF2-40B4-BE49-F238E27FC236}">
                      <a16:creationId xmlns:a16="http://schemas.microsoft.com/office/drawing/2014/main" id="{360F8CDF-4041-0974-0C6E-5C02146E0C9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E46B569-7706-902A-F44F-DD311A2AD919}"/>
                    </a:ext>
                  </a:extLst>
                </p:cNvPr>
                <p:cNvCxnSpPr>
                  <a:cxnSpLocks/>
                  <a:stCxn id="162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2B037FA4-607E-7305-6393-CA41975FA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28C6EF0-72B3-E03E-AA6F-8FAAB7955DF2}"/>
                  </a:ext>
                </a:extLst>
              </p:cNvPr>
              <p:cNvSpPr/>
              <p:nvPr/>
            </p:nvSpPr>
            <p:spPr>
              <a:xfrm>
                <a:off x="5334168" y="5702892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DF47244-1FD9-96D8-E5DB-6FA55393461C}"/>
                  </a:ext>
                </a:extLst>
              </p:cNvPr>
              <p:cNvGrpSpPr/>
              <p:nvPr/>
            </p:nvGrpSpPr>
            <p:grpSpPr>
              <a:xfrm rot="5400000">
                <a:off x="3648815" y="5278596"/>
                <a:ext cx="734403" cy="197603"/>
                <a:chOff x="2084187" y="1192442"/>
                <a:chExt cx="2375451" cy="907867"/>
              </a:xfrm>
            </p:grpSpPr>
            <p:sp>
              <p:nvSpPr>
                <p:cNvPr id="151" name="Arc 150">
                  <a:extLst>
                    <a:ext uri="{FF2B5EF4-FFF2-40B4-BE49-F238E27FC236}">
                      <a16:creationId xmlns:a16="http://schemas.microsoft.com/office/drawing/2014/main" id="{9C531966-0F69-1D07-E8A8-3C0E9672EF5C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2" name="Arc 151">
                  <a:extLst>
                    <a:ext uri="{FF2B5EF4-FFF2-40B4-BE49-F238E27FC236}">
                      <a16:creationId xmlns:a16="http://schemas.microsoft.com/office/drawing/2014/main" id="{899B994A-687B-D1E1-BB8B-0A4B1724612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3" name="Arc 152">
                  <a:extLst>
                    <a:ext uri="{FF2B5EF4-FFF2-40B4-BE49-F238E27FC236}">
                      <a16:creationId xmlns:a16="http://schemas.microsoft.com/office/drawing/2014/main" id="{91F45A65-FFA1-92D3-2500-EDD34FA1A6B7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4" name="Arc 153">
                  <a:extLst>
                    <a:ext uri="{FF2B5EF4-FFF2-40B4-BE49-F238E27FC236}">
                      <a16:creationId xmlns:a16="http://schemas.microsoft.com/office/drawing/2014/main" id="{8C1B018B-071A-A13E-8966-BE24BF2AA156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55" name="Arc 154">
                  <a:extLst>
                    <a:ext uri="{FF2B5EF4-FFF2-40B4-BE49-F238E27FC236}">
                      <a16:creationId xmlns:a16="http://schemas.microsoft.com/office/drawing/2014/main" id="{79BA5944-E2D7-DDE5-33D3-505F8D9E8DBA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CAB150F-E0B1-67F2-77B1-C2CDEA6FF13D}"/>
                    </a:ext>
                  </a:extLst>
                </p:cNvPr>
                <p:cNvCxnSpPr>
                  <a:cxnSpLocks/>
                  <a:stCxn id="155" idx="2"/>
                </p:cNvCxnSpPr>
                <p:nvPr/>
              </p:nvCxnSpPr>
              <p:spPr>
                <a:xfrm rot="16200000">
                  <a:off x="4117834" y="1300498"/>
                  <a:ext cx="0" cy="683609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5232E683-2514-379E-ED42-D9CEB088C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5CB6F98-7936-ACB7-0646-4F58F6EDB2B6}"/>
                  </a:ext>
                </a:extLst>
              </p:cNvPr>
              <p:cNvGrpSpPr/>
              <p:nvPr/>
            </p:nvGrpSpPr>
            <p:grpSpPr>
              <a:xfrm rot="5400000">
                <a:off x="3642477" y="6022885"/>
                <a:ext cx="747080" cy="197603"/>
                <a:chOff x="1859822" y="1192442"/>
                <a:chExt cx="2416456" cy="907867"/>
              </a:xfrm>
            </p:grpSpPr>
            <p:sp>
              <p:nvSpPr>
                <p:cNvPr id="561" name="Arc 560">
                  <a:extLst>
                    <a:ext uri="{FF2B5EF4-FFF2-40B4-BE49-F238E27FC236}">
                      <a16:creationId xmlns:a16="http://schemas.microsoft.com/office/drawing/2014/main" id="{6DE32E0A-EC1E-A4E3-F5B5-FA7D1D25C51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2" name="Arc 561">
                  <a:extLst>
                    <a:ext uri="{FF2B5EF4-FFF2-40B4-BE49-F238E27FC236}">
                      <a16:creationId xmlns:a16="http://schemas.microsoft.com/office/drawing/2014/main" id="{DDECC7A0-D2D2-4770-872F-5F1168FBE390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3" name="Arc 562">
                  <a:extLst>
                    <a:ext uri="{FF2B5EF4-FFF2-40B4-BE49-F238E27FC236}">
                      <a16:creationId xmlns:a16="http://schemas.microsoft.com/office/drawing/2014/main" id="{8467ECE9-5220-8BE2-C32E-A80DC13819B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CCC91705-BB17-4A58-021B-3CAFF05E86C1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8191DF85-68AE-2EC8-21BD-2A644480B14C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1154366-E11B-3220-856C-28C707041818}"/>
                    </a:ext>
                  </a:extLst>
                </p:cNvPr>
                <p:cNvCxnSpPr>
                  <a:cxnSpLocks/>
                  <a:stCxn id="147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DBFBCDED-2036-5720-3E25-AD1DCA043A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2222130" y="1288137"/>
                  <a:ext cx="0" cy="724616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ACB8E70-2A9E-C52F-BC0D-666F6EED17E8}"/>
                  </a:ext>
                </a:extLst>
              </p:cNvPr>
              <p:cNvGrpSpPr/>
              <p:nvPr/>
            </p:nvGrpSpPr>
            <p:grpSpPr>
              <a:xfrm flipH="1">
                <a:off x="2554854" y="4911024"/>
                <a:ext cx="790256" cy="197603"/>
                <a:chOff x="2084187" y="1192442"/>
                <a:chExt cx="2556109" cy="907867"/>
              </a:xfrm>
            </p:grpSpPr>
            <p:sp>
              <p:nvSpPr>
                <p:cNvPr id="554" name="Arc 553">
                  <a:extLst>
                    <a:ext uri="{FF2B5EF4-FFF2-40B4-BE49-F238E27FC236}">
                      <a16:creationId xmlns:a16="http://schemas.microsoft.com/office/drawing/2014/main" id="{88694ED1-77F2-B318-55E5-0A84666A3F7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5" name="Arc 554">
                  <a:extLst>
                    <a:ext uri="{FF2B5EF4-FFF2-40B4-BE49-F238E27FC236}">
                      <a16:creationId xmlns:a16="http://schemas.microsoft.com/office/drawing/2014/main" id="{F921C716-0C23-3086-3E1F-A28D9D41E748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6" name="Arc 555">
                  <a:extLst>
                    <a:ext uri="{FF2B5EF4-FFF2-40B4-BE49-F238E27FC236}">
                      <a16:creationId xmlns:a16="http://schemas.microsoft.com/office/drawing/2014/main" id="{E8050451-8FF9-9EE2-CE2E-8535C4E035B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7" name="Arc 556">
                  <a:extLst>
                    <a:ext uri="{FF2B5EF4-FFF2-40B4-BE49-F238E27FC236}">
                      <a16:creationId xmlns:a16="http://schemas.microsoft.com/office/drawing/2014/main" id="{4DBFAAAA-C369-E2B3-E73A-1466B869813A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8" name="Arc 557">
                  <a:extLst>
                    <a:ext uri="{FF2B5EF4-FFF2-40B4-BE49-F238E27FC236}">
                      <a16:creationId xmlns:a16="http://schemas.microsoft.com/office/drawing/2014/main" id="{D709DD11-4A13-AE1B-5910-2DBFC5E8CBEE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AEE423BE-0F20-B927-8067-18793510665A}"/>
                    </a:ext>
                  </a:extLst>
                </p:cNvPr>
                <p:cNvCxnSpPr>
                  <a:cxnSpLocks/>
                  <a:stCxn id="5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01CA763D-802E-3901-DFA2-BA4214469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184C6BA-04CE-083D-8ED4-EDBD41DE6D4D}"/>
                  </a:ext>
                </a:extLst>
              </p:cNvPr>
              <p:cNvGrpSpPr/>
              <p:nvPr/>
            </p:nvGrpSpPr>
            <p:grpSpPr>
              <a:xfrm>
                <a:off x="1876425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47" name="Arc 546">
                  <a:extLst>
                    <a:ext uri="{FF2B5EF4-FFF2-40B4-BE49-F238E27FC236}">
                      <a16:creationId xmlns:a16="http://schemas.microsoft.com/office/drawing/2014/main" id="{86CB293F-34B3-0C37-EC9F-DB3511806944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8" name="Arc 547">
                  <a:extLst>
                    <a:ext uri="{FF2B5EF4-FFF2-40B4-BE49-F238E27FC236}">
                      <a16:creationId xmlns:a16="http://schemas.microsoft.com/office/drawing/2014/main" id="{6F076F08-FDD2-865D-E6F4-D60322B03C1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49" name="Arc 548">
                  <a:extLst>
                    <a:ext uri="{FF2B5EF4-FFF2-40B4-BE49-F238E27FC236}">
                      <a16:creationId xmlns:a16="http://schemas.microsoft.com/office/drawing/2014/main" id="{989696EF-CC9B-F47A-5460-BAA99B68BA3B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0" name="Arc 549">
                  <a:extLst>
                    <a:ext uri="{FF2B5EF4-FFF2-40B4-BE49-F238E27FC236}">
                      <a16:creationId xmlns:a16="http://schemas.microsoft.com/office/drawing/2014/main" id="{65BEE5D1-C10E-5A00-C97D-F8C98B5D96B2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1" name="Arc 550">
                  <a:extLst>
                    <a:ext uri="{FF2B5EF4-FFF2-40B4-BE49-F238E27FC236}">
                      <a16:creationId xmlns:a16="http://schemas.microsoft.com/office/drawing/2014/main" id="{03B65BD8-610E-2D9D-7630-C61B8229B393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591A239C-5A41-DF40-FE8A-CE4FEAE751CE}"/>
                    </a:ext>
                  </a:extLst>
                </p:cNvPr>
                <p:cNvCxnSpPr>
                  <a:cxnSpLocks/>
                  <a:stCxn id="551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BCE33ED9-9FFA-6346-2793-0F6A38751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807C370-FD65-896E-80CB-AE28111C40B5}"/>
                  </a:ext>
                </a:extLst>
              </p:cNvPr>
              <p:cNvGrpSpPr/>
              <p:nvPr/>
            </p:nvGrpSpPr>
            <p:grpSpPr>
              <a:xfrm>
                <a:off x="1759347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id="{5DAE8232-EEEE-4B0E-B19A-CB0BBF01AD86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5" name="Straight Connector 544">
                    <a:extLst>
                      <a:ext uri="{FF2B5EF4-FFF2-40B4-BE49-F238E27FC236}">
                        <a16:creationId xmlns:a16="http://schemas.microsoft.com/office/drawing/2014/main" id="{48C5FADF-9846-5BD5-3625-EF183936BC1E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15BE1B07-1644-07B7-6D1D-8E6F6315EF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E6AD737-CFE0-C92D-FDCF-884D51A8B64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822CAC4-F080-29A3-4C4D-7E506EF62BA9}"/>
                  </a:ext>
                </a:extLst>
              </p:cNvPr>
              <p:cNvGrpSpPr/>
              <p:nvPr/>
            </p:nvGrpSpPr>
            <p:grpSpPr>
              <a:xfrm>
                <a:off x="2437062" y="6726077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10BBDDBB-A059-D4BE-9B2D-5EC978E6048C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41" name="Straight Connector 540">
                    <a:extLst>
                      <a:ext uri="{FF2B5EF4-FFF2-40B4-BE49-F238E27FC236}">
                        <a16:creationId xmlns:a16="http://schemas.microsoft.com/office/drawing/2014/main" id="{AE1896B4-B04A-4B6A-3225-726D06F11E7C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Connector 541">
                    <a:extLst>
                      <a:ext uri="{FF2B5EF4-FFF2-40B4-BE49-F238E27FC236}">
                        <a16:creationId xmlns:a16="http://schemas.microsoft.com/office/drawing/2014/main" id="{BCB932DB-C58B-B849-40C5-21BA138AF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5C557D1E-CC3F-D2E4-F8C9-9C853723DF23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0B1DF56-BFB3-5FD4-F77F-F67C7DF21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6425" y="6493984"/>
                <a:ext cx="0" cy="599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35F5F82-F021-C992-5E82-123C17334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40" y="6500225"/>
                <a:ext cx="0" cy="593375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E54EF81-55F1-FD6C-E4EE-50896AA0EE86}"/>
                  </a:ext>
                </a:extLst>
              </p:cNvPr>
              <p:cNvGrpSpPr/>
              <p:nvPr/>
            </p:nvGrpSpPr>
            <p:grpSpPr>
              <a:xfrm>
                <a:off x="1759347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C63CDB78-F1DB-3A4F-0A38-046E096CC1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ABB54263-9D87-691D-B451-789BE7536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Connector 537">
                  <a:extLst>
                    <a:ext uri="{FF2B5EF4-FFF2-40B4-BE49-F238E27FC236}">
                      <a16:creationId xmlns:a16="http://schemas.microsoft.com/office/drawing/2014/main" id="{84A2C51A-E388-7345-F4AE-090BC212E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D010E95-C416-DECB-FF24-16E8B3600C61}"/>
                  </a:ext>
                </a:extLst>
              </p:cNvPr>
              <p:cNvGrpSpPr/>
              <p:nvPr/>
            </p:nvGrpSpPr>
            <p:grpSpPr>
              <a:xfrm>
                <a:off x="2437062" y="7093600"/>
                <a:ext cx="234156" cy="62091"/>
                <a:chOff x="6739963" y="4458226"/>
                <a:chExt cx="312208" cy="82788"/>
              </a:xfrm>
            </p:grpSpPr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A3F06DC8-5DF0-C1A7-C0D6-3D0F4FC29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92960" y="4499209"/>
                  <a:ext cx="206213" cy="1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C4010C43-B995-4C3C-67D0-C73939733D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9963" y="4458226"/>
                  <a:ext cx="31220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597312E7-B1CB-C18F-31EB-FD34914AB1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1584" y="4541014"/>
                  <a:ext cx="8896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478B455-1577-99F3-4C34-E2A43D645047}"/>
                  </a:ext>
                </a:extLst>
              </p:cNvPr>
              <p:cNvGrpSpPr/>
              <p:nvPr/>
            </p:nvGrpSpPr>
            <p:grpSpPr>
              <a:xfrm>
                <a:off x="1193346" y="6397841"/>
                <a:ext cx="677715" cy="197603"/>
                <a:chOff x="2084187" y="1192442"/>
                <a:chExt cx="2192091" cy="907867"/>
              </a:xfrm>
            </p:grpSpPr>
            <p:sp>
              <p:nvSpPr>
                <p:cNvPr id="526" name="Arc 525">
                  <a:extLst>
                    <a:ext uri="{FF2B5EF4-FFF2-40B4-BE49-F238E27FC236}">
                      <a16:creationId xmlns:a16="http://schemas.microsoft.com/office/drawing/2014/main" id="{B95D34D9-AC00-19C3-C8B9-DBDF6CFB82ED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7" name="Arc 526">
                  <a:extLst>
                    <a:ext uri="{FF2B5EF4-FFF2-40B4-BE49-F238E27FC236}">
                      <a16:creationId xmlns:a16="http://schemas.microsoft.com/office/drawing/2014/main" id="{504A4F75-BC08-2788-7D9A-90DA93755624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8" name="Arc 527">
                  <a:extLst>
                    <a:ext uri="{FF2B5EF4-FFF2-40B4-BE49-F238E27FC236}">
                      <a16:creationId xmlns:a16="http://schemas.microsoft.com/office/drawing/2014/main" id="{92BD0F0A-580F-8AF5-5621-824E088F0F0F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29" name="Arc 528">
                  <a:extLst>
                    <a:ext uri="{FF2B5EF4-FFF2-40B4-BE49-F238E27FC236}">
                      <a16:creationId xmlns:a16="http://schemas.microsoft.com/office/drawing/2014/main" id="{78B3F893-3810-6BCA-28B2-D1A0E4B620B9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30" name="Arc 529">
                  <a:extLst>
                    <a:ext uri="{FF2B5EF4-FFF2-40B4-BE49-F238E27FC236}">
                      <a16:creationId xmlns:a16="http://schemas.microsoft.com/office/drawing/2014/main" id="{5EB5646C-3C15-A61C-DF1B-366296DE5E3D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FBAEA6F8-2509-37BF-3FF6-0C7029A69105}"/>
                    </a:ext>
                  </a:extLst>
                </p:cNvPr>
                <p:cNvCxnSpPr>
                  <a:cxnSpLocks/>
                  <a:stCxn id="530" idx="2"/>
                </p:cNvCxnSpPr>
                <p:nvPr/>
              </p:nvCxnSpPr>
              <p:spPr>
                <a:xfrm flipV="1">
                  <a:off x="3776027" y="1642302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B4926B90-CE17-0F2D-ADC3-4962B13449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6C47861-9A81-70F6-FE5F-69F5A5DC0251}"/>
                  </a:ext>
                </a:extLst>
              </p:cNvPr>
              <p:cNvSpPr/>
              <p:nvPr/>
            </p:nvSpPr>
            <p:spPr>
              <a:xfrm>
                <a:off x="1835719" y="6452276"/>
                <a:ext cx="79871" cy="79871"/>
              </a:xfrm>
              <a:prstGeom prst="ellipse">
                <a:avLst/>
              </a:prstGeom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9C7BAAE-9905-C43A-2899-BD1EA3B1B665}"/>
                  </a:ext>
                </a:extLst>
              </p:cNvPr>
              <p:cNvGrpSpPr/>
              <p:nvPr/>
            </p:nvGrpSpPr>
            <p:grpSpPr>
              <a:xfrm>
                <a:off x="2437062" y="6008242"/>
                <a:ext cx="234155" cy="234155"/>
                <a:chOff x="5388077" y="1283110"/>
                <a:chExt cx="360000" cy="360000"/>
              </a:xfrm>
              <a:noFill/>
            </p:grpSpPr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8487DC69-CBE9-54CB-101C-EBEC74705AC8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524" name="Straight Connector 523">
                    <a:extLst>
                      <a:ext uri="{FF2B5EF4-FFF2-40B4-BE49-F238E27FC236}">
                        <a16:creationId xmlns:a16="http://schemas.microsoft.com/office/drawing/2014/main" id="{791BD6F5-C24F-23D4-5A37-DCEE248BC129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>
                    <a:extLst>
                      <a:ext uri="{FF2B5EF4-FFF2-40B4-BE49-F238E27FC236}">
                        <a16:creationId xmlns:a16="http://schemas.microsoft.com/office/drawing/2014/main" id="{3F9ADC81-CAB6-67D1-7FE7-830C2129CF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3" name="Oval 522">
                  <a:extLst>
                    <a:ext uri="{FF2B5EF4-FFF2-40B4-BE49-F238E27FC236}">
                      <a16:creationId xmlns:a16="http://schemas.microsoft.com/office/drawing/2014/main" id="{D8076C29-210C-2471-7056-E2CCC79CAC75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2DCFBF7-3312-C7FA-6B06-9C7443919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4139" y="5878817"/>
                <a:ext cx="0" cy="6113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70FDAD5-BCE9-DD91-0454-E4F08406C298}"/>
                  </a:ext>
                </a:extLst>
              </p:cNvPr>
              <p:cNvGrpSpPr/>
              <p:nvPr/>
            </p:nvGrpSpPr>
            <p:grpSpPr>
              <a:xfrm flipH="1">
                <a:off x="2554854" y="5772853"/>
                <a:ext cx="790256" cy="197603"/>
                <a:chOff x="2084187" y="1192442"/>
                <a:chExt cx="2556109" cy="907867"/>
              </a:xfrm>
            </p:grpSpPr>
            <p:sp>
              <p:nvSpPr>
                <p:cNvPr id="515" name="Arc 514">
                  <a:extLst>
                    <a:ext uri="{FF2B5EF4-FFF2-40B4-BE49-F238E27FC236}">
                      <a16:creationId xmlns:a16="http://schemas.microsoft.com/office/drawing/2014/main" id="{2F636AD7-D97F-6ADC-DBDE-AEE7BAD7E6C3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6" name="Arc 515">
                  <a:extLst>
                    <a:ext uri="{FF2B5EF4-FFF2-40B4-BE49-F238E27FC236}">
                      <a16:creationId xmlns:a16="http://schemas.microsoft.com/office/drawing/2014/main" id="{9F6AF8D8-70B7-E381-36DE-91A9C12F767C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7" name="Arc 516">
                  <a:extLst>
                    <a:ext uri="{FF2B5EF4-FFF2-40B4-BE49-F238E27FC236}">
                      <a16:creationId xmlns:a16="http://schemas.microsoft.com/office/drawing/2014/main" id="{74D90A78-6758-7EBC-33A6-7704AEEE3B81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8" name="Arc 517">
                  <a:extLst>
                    <a:ext uri="{FF2B5EF4-FFF2-40B4-BE49-F238E27FC236}">
                      <a16:creationId xmlns:a16="http://schemas.microsoft.com/office/drawing/2014/main" id="{11D96066-C2E7-3B5C-9044-5B45F4F1D7A3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19" name="Arc 518">
                  <a:extLst>
                    <a:ext uri="{FF2B5EF4-FFF2-40B4-BE49-F238E27FC236}">
                      <a16:creationId xmlns:a16="http://schemas.microsoft.com/office/drawing/2014/main" id="{651D5292-F87E-AB65-E80E-74833E1C0DA8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4BBEE046-1677-35DB-B067-7C3041B8F031}"/>
                    </a:ext>
                  </a:extLst>
                </p:cNvPr>
                <p:cNvCxnSpPr>
                  <a:cxnSpLocks/>
                  <a:stCxn id="519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0738B3F9-5178-D73C-6AD2-77392E77F7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10C4CB7-0D6F-55B8-D890-2DF43A06AA65}"/>
                  </a:ext>
                </a:extLst>
              </p:cNvPr>
              <p:cNvGrpSpPr/>
              <p:nvPr/>
            </p:nvGrpSpPr>
            <p:grpSpPr>
              <a:xfrm rot="5400000">
                <a:off x="3562425" y="6164016"/>
                <a:ext cx="234155" cy="672417"/>
                <a:chOff x="6642782" y="3074321"/>
                <a:chExt cx="312207" cy="89655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7150142E-5007-7168-D5B4-B5096E396826}"/>
                    </a:ext>
                  </a:extLst>
                </p:cNvPr>
                <p:cNvGrpSpPr/>
                <p:nvPr/>
              </p:nvGrpSpPr>
              <p:grpSpPr>
                <a:xfrm>
                  <a:off x="6642782" y="3414224"/>
                  <a:ext cx="312207" cy="312207"/>
                  <a:chOff x="5388077" y="1283110"/>
                  <a:chExt cx="360000" cy="360000"/>
                </a:xfrm>
                <a:noFill/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3E5CDB13-20E1-C56F-0D4C-B17C3C97462F}"/>
                      </a:ext>
                    </a:extLst>
                  </p:cNvPr>
                  <p:cNvGrpSpPr/>
                  <p:nvPr/>
                </p:nvGrpSpPr>
                <p:grpSpPr>
                  <a:xfrm>
                    <a:off x="5388077" y="1283110"/>
                    <a:ext cx="360000" cy="360000"/>
                    <a:chOff x="5388077" y="1283110"/>
                    <a:chExt cx="360000" cy="360000"/>
                  </a:xfrm>
                  <a:grpFill/>
                </p:grpSpPr>
                <p:cxnSp>
                  <p:nvCxnSpPr>
                    <p:cNvPr id="513" name="Straight Connector 512">
                      <a:extLst>
                        <a:ext uri="{FF2B5EF4-FFF2-40B4-BE49-F238E27FC236}">
                          <a16:creationId xmlns:a16="http://schemas.microsoft.com/office/drawing/2014/main" id="{23CCFBA2-0671-7093-B064-25E997D650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Connector 513">
                      <a:extLst>
                        <a:ext uri="{FF2B5EF4-FFF2-40B4-BE49-F238E27FC236}">
                          <a16:creationId xmlns:a16="http://schemas.microsoft.com/office/drawing/2014/main" id="{E3282533-0953-256E-C456-7DB7A390DE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5388077" y="1283110"/>
                      <a:ext cx="360000" cy="36000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chemeClr val="tx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12" name="Oval 511">
                    <a:extLst>
                      <a:ext uri="{FF2B5EF4-FFF2-40B4-BE49-F238E27FC236}">
                        <a16:creationId xmlns:a16="http://schemas.microsoft.com/office/drawing/2014/main" id="{9FD024A0-F689-C099-DFE8-B69498C9D8E4}"/>
                      </a:ext>
                    </a:extLst>
                  </p:cNvPr>
                  <p:cNvSpPr/>
                  <p:nvPr/>
                </p:nvSpPr>
                <p:spPr>
                  <a:xfrm flipH="1">
                    <a:off x="5545217" y="1440250"/>
                    <a:ext cx="45720" cy="45720"/>
                  </a:xfrm>
                  <a:prstGeom prst="ellipse">
                    <a:avLst/>
                  </a:prstGeom>
                  <a:grp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sz="1800"/>
                  </a:p>
                </p:txBody>
              </p: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B0C0195-467D-0070-9737-346E1B8AD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6345885" y="3522599"/>
                  <a:ext cx="896556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1C95E62-C4F4-D7F1-494D-D8F53FEA173A}"/>
                  </a:ext>
                </a:extLst>
              </p:cNvPr>
              <p:cNvGrpSpPr/>
              <p:nvPr/>
            </p:nvGrpSpPr>
            <p:grpSpPr>
              <a:xfrm flipH="1">
                <a:off x="2554854" y="6396140"/>
                <a:ext cx="790256" cy="197603"/>
                <a:chOff x="2084187" y="1192442"/>
                <a:chExt cx="2556109" cy="907867"/>
              </a:xfrm>
            </p:grpSpPr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1114E157-B52B-8B1B-5443-05B28CFBF232}"/>
                    </a:ext>
                  </a:extLst>
                </p:cNvPr>
                <p:cNvSpPr/>
                <p:nvPr/>
              </p:nvSpPr>
              <p:spPr>
                <a:xfrm>
                  <a:off x="2589558" y="1200586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5" name="Arc 54">
                  <a:extLst>
                    <a:ext uri="{FF2B5EF4-FFF2-40B4-BE49-F238E27FC236}">
                      <a16:creationId xmlns:a16="http://schemas.microsoft.com/office/drawing/2014/main" id="{71B7553D-0076-3A30-F546-DFC41A4DA185}"/>
                    </a:ext>
                  </a:extLst>
                </p:cNvPr>
                <p:cNvSpPr/>
                <p:nvPr/>
              </p:nvSpPr>
              <p:spPr>
                <a:xfrm>
                  <a:off x="2932669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6" name="Arc 55">
                  <a:extLst>
                    <a:ext uri="{FF2B5EF4-FFF2-40B4-BE49-F238E27FC236}">
                      <a16:creationId xmlns:a16="http://schemas.microsoft.com/office/drawing/2014/main" id="{5CC243CB-68E3-EF12-9543-115C99899A8D}"/>
                    </a:ext>
                  </a:extLst>
                </p:cNvPr>
                <p:cNvSpPr/>
                <p:nvPr/>
              </p:nvSpPr>
              <p:spPr>
                <a:xfrm rot="10800000">
                  <a:off x="2932667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AFAFC6A6-18CD-D4EE-06D6-C614D7AF9C3B}"/>
                    </a:ext>
                  </a:extLst>
                </p:cNvPr>
                <p:cNvSpPr/>
                <p:nvPr/>
              </p:nvSpPr>
              <p:spPr>
                <a:xfrm rot="10800000">
                  <a:off x="3275776" y="1500990"/>
                  <a:ext cx="157141" cy="282625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sp>
              <p:nvSpPr>
                <p:cNvPr id="58" name="Arc 57">
                  <a:extLst>
                    <a:ext uri="{FF2B5EF4-FFF2-40B4-BE49-F238E27FC236}">
                      <a16:creationId xmlns:a16="http://schemas.microsoft.com/office/drawing/2014/main" id="{D4A10776-ED97-46B3-3381-34A2161A8DD9}"/>
                    </a:ext>
                  </a:extLst>
                </p:cNvPr>
                <p:cNvSpPr/>
                <p:nvPr/>
              </p:nvSpPr>
              <p:spPr>
                <a:xfrm>
                  <a:off x="3275776" y="1192442"/>
                  <a:ext cx="500251" cy="899723"/>
                </a:xfrm>
                <a:prstGeom prst="arc">
                  <a:avLst>
                    <a:gd name="adj1" fmla="val 10783620"/>
                    <a:gd name="adj2" fmla="val 0"/>
                  </a:avLst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2BA20B50-9A4D-D1C7-A286-E5562CD96DC7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>
                  <a:off x="3776028" y="1642304"/>
                  <a:ext cx="864268" cy="0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76DB33-188E-BB6F-0247-78176706AA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4187" y="1650445"/>
                  <a:ext cx="500251" cy="2"/>
                </a:xfrm>
                <a:prstGeom prst="line">
                  <a:avLst/>
                </a:prstGeom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234EE-D224-A2CC-D6C4-8DF95887DC67}"/>
                </a:ext>
              </a:extLst>
            </p:cNvPr>
            <p:cNvSpPr txBox="1"/>
            <p:nvPr/>
          </p:nvSpPr>
          <p:spPr>
            <a:xfrm>
              <a:off x="1573091" y="4759313"/>
              <a:ext cx="232095" cy="15581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CLK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20A3A-5594-6854-9132-CE32AD4AE214}"/>
                </a:ext>
              </a:extLst>
            </p:cNvPr>
            <p:cNvSpPr txBox="1"/>
            <p:nvPr/>
          </p:nvSpPr>
          <p:spPr>
            <a:xfrm>
              <a:off x="2418776" y="4513635"/>
              <a:ext cx="207883" cy="1985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18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I</a:t>
              </a:r>
              <a:r>
                <a:rPr lang="en-CH" sz="1800" baseline="-25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0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692FF04D-4897-585F-7983-3748A7F98F1A}"/>
              </a:ext>
            </a:extLst>
          </p:cNvPr>
          <p:cNvSpPr txBox="1"/>
          <p:nvPr/>
        </p:nvSpPr>
        <p:spPr>
          <a:xfrm>
            <a:off x="2839323" y="3659799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5F782BF5-C61E-FC21-4E2E-8706234DEA01}"/>
              </a:ext>
            </a:extLst>
          </p:cNvPr>
          <p:cNvSpPr txBox="1"/>
          <p:nvPr/>
        </p:nvSpPr>
        <p:spPr>
          <a:xfrm>
            <a:off x="2839323" y="251036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59ABFAC7-ADDE-7BB7-3BCD-41A1C07AA07F}"/>
              </a:ext>
            </a:extLst>
          </p:cNvPr>
          <p:cNvSpPr txBox="1"/>
          <p:nvPr/>
        </p:nvSpPr>
        <p:spPr>
          <a:xfrm>
            <a:off x="4759106" y="3074918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8FF6CBBA-A0BA-9ECF-F525-363938D7D778}"/>
              </a:ext>
            </a:extLst>
          </p:cNvPr>
          <p:cNvGrpSpPr/>
          <p:nvPr/>
        </p:nvGrpSpPr>
        <p:grpSpPr>
          <a:xfrm>
            <a:off x="6973209" y="2558257"/>
            <a:ext cx="2051645" cy="1782410"/>
            <a:chOff x="6973209" y="2558257"/>
            <a:chExt cx="2051645" cy="1782410"/>
          </a:xfrm>
        </p:grpSpPr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F05F40AD-1BED-59B8-98B3-8DDBEE108AC0}"/>
                </a:ext>
              </a:extLst>
            </p:cNvPr>
            <p:cNvGrpSpPr/>
            <p:nvPr/>
          </p:nvGrpSpPr>
          <p:grpSpPr>
            <a:xfrm>
              <a:off x="8139050" y="3149330"/>
              <a:ext cx="885804" cy="592469"/>
              <a:chOff x="7333813" y="2936996"/>
              <a:chExt cx="1021957" cy="683535"/>
            </a:xfrm>
          </p:grpSpPr>
          <p:sp>
            <p:nvSpPr>
              <p:cNvPr id="374" name="Delay 373">
                <a:extLst>
                  <a:ext uri="{FF2B5EF4-FFF2-40B4-BE49-F238E27FC236}">
                    <a16:creationId xmlns:a16="http://schemas.microsoft.com/office/drawing/2014/main" id="{285AAF28-1AE9-078E-7121-B84651A51D30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8EB4ED67-D747-C12D-F1A7-A3EFA6F99B1A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3C1FA4A-4ECB-8D80-6B58-3A57551FD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00EADB84-11C3-3D9B-9E12-2D708957D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9BB7ED9F-0F1F-EF4D-F559-D09CDF7E7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B6C5C1F-CAA8-07C9-4D9F-8E311ED15DD0}"/>
                </a:ext>
              </a:extLst>
            </p:cNvPr>
            <p:cNvSpPr/>
            <p:nvPr/>
          </p:nvSpPr>
          <p:spPr>
            <a:xfrm>
              <a:off x="7224666" y="255825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80" name="Triangle 379">
              <a:extLst>
                <a:ext uri="{FF2B5EF4-FFF2-40B4-BE49-F238E27FC236}">
                  <a16:creationId xmlns:a16="http://schemas.microsoft.com/office/drawing/2014/main" id="{78924605-3899-BBBC-1AD1-D9263D7BFDDF}"/>
                </a:ext>
              </a:extLst>
            </p:cNvPr>
            <p:cNvSpPr/>
            <p:nvPr/>
          </p:nvSpPr>
          <p:spPr>
            <a:xfrm>
              <a:off x="7436692" y="3014728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486DD84-E31F-E0AC-6629-1501ECFE706D}"/>
                </a:ext>
              </a:extLst>
            </p:cNvPr>
            <p:cNvCxnSpPr>
              <a:cxnSpLocks/>
              <a:endCxn id="379" idx="1"/>
            </p:cNvCxnSpPr>
            <p:nvPr/>
          </p:nvCxnSpPr>
          <p:spPr>
            <a:xfrm flipV="1">
              <a:off x="6973209" y="2859367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4FEE1951-C5A0-2BEE-257E-5DC6F2CD0370}"/>
                </a:ext>
              </a:extLst>
            </p:cNvPr>
            <p:cNvCxnSpPr>
              <a:cxnSpLocks/>
              <a:stCxn id="379" idx="3"/>
            </p:cNvCxnSpPr>
            <p:nvPr/>
          </p:nvCxnSpPr>
          <p:spPr>
            <a:xfrm flipV="1">
              <a:off x="7728467" y="2857883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02E9C42F-0D9F-B195-3800-728E9DDC0F71}"/>
                </a:ext>
              </a:extLst>
            </p:cNvPr>
            <p:cNvSpPr/>
            <p:nvPr/>
          </p:nvSpPr>
          <p:spPr>
            <a:xfrm>
              <a:off x="7224666" y="3738447"/>
              <a:ext cx="503801" cy="602220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576" name="Triangle 575">
              <a:extLst>
                <a:ext uri="{FF2B5EF4-FFF2-40B4-BE49-F238E27FC236}">
                  <a16:creationId xmlns:a16="http://schemas.microsoft.com/office/drawing/2014/main" id="{ADBAE31F-323F-AB04-CAAF-F4412DC017D3}"/>
                </a:ext>
              </a:extLst>
            </p:cNvPr>
            <p:cNvSpPr/>
            <p:nvPr/>
          </p:nvSpPr>
          <p:spPr>
            <a:xfrm>
              <a:off x="7436692" y="4194919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A094F3DC-634E-A412-C755-445ABBFDC919}"/>
                </a:ext>
              </a:extLst>
            </p:cNvPr>
            <p:cNvCxnSpPr>
              <a:cxnSpLocks/>
              <a:endCxn id="383" idx="1"/>
            </p:cNvCxnSpPr>
            <p:nvPr/>
          </p:nvCxnSpPr>
          <p:spPr>
            <a:xfrm flipV="1">
              <a:off x="6973209" y="4039558"/>
              <a:ext cx="251456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384F222C-0CEB-BCFB-9DBC-95EDBCFC7F62}"/>
                </a:ext>
              </a:extLst>
            </p:cNvPr>
            <p:cNvCxnSpPr>
              <a:cxnSpLocks/>
              <a:stCxn id="383" idx="3"/>
            </p:cNvCxnSpPr>
            <p:nvPr/>
          </p:nvCxnSpPr>
          <p:spPr>
            <a:xfrm flipV="1">
              <a:off x="7728467" y="4038074"/>
              <a:ext cx="229791" cy="1484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E247EA30-EAB4-0E31-2B1D-BF9F9D7D43E7}"/>
                </a:ext>
              </a:extLst>
            </p:cNvPr>
            <p:cNvCxnSpPr>
              <a:cxnSpLocks/>
            </p:cNvCxnSpPr>
            <p:nvPr/>
          </p:nvCxnSpPr>
          <p:spPr>
            <a:xfrm>
              <a:off x="7958258" y="2857883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90878146-6054-1E43-7EFF-722BCF9A7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521" y="3549946"/>
              <a:ext cx="180792" cy="479059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041FAD5A-1EE3-6C00-FA3A-7E99B6706C54}"/>
              </a:ext>
            </a:extLst>
          </p:cNvPr>
          <p:cNvGrpSpPr/>
          <p:nvPr/>
        </p:nvGrpSpPr>
        <p:grpSpPr>
          <a:xfrm>
            <a:off x="350874" y="3144769"/>
            <a:ext cx="1021957" cy="683535"/>
            <a:chOff x="350874" y="3144769"/>
            <a:chExt cx="1021957" cy="6835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E7FAC86-1304-4512-8DB5-777927CE00C4}"/>
                </a:ext>
              </a:extLst>
            </p:cNvPr>
            <p:cNvGrpSpPr/>
            <p:nvPr/>
          </p:nvGrpSpPr>
          <p:grpSpPr>
            <a:xfrm>
              <a:off x="350874" y="3144769"/>
              <a:ext cx="1021957" cy="683535"/>
              <a:chOff x="7333813" y="2936996"/>
              <a:chExt cx="1021957" cy="683535"/>
            </a:xfrm>
          </p:grpSpPr>
          <p:sp>
            <p:nvSpPr>
              <p:cNvPr id="50" name="Delay 49">
                <a:extLst>
                  <a:ext uri="{FF2B5EF4-FFF2-40B4-BE49-F238E27FC236}">
                    <a16:creationId xmlns:a16="http://schemas.microsoft.com/office/drawing/2014/main" id="{FA6CB0FC-4B58-803C-682F-89F39EE92E1A}"/>
                  </a:ext>
                </a:extLst>
              </p:cNvPr>
              <p:cNvSpPr/>
              <p:nvPr/>
            </p:nvSpPr>
            <p:spPr>
              <a:xfrm>
                <a:off x="7478060" y="2936996"/>
                <a:ext cx="686341" cy="683535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1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AA22FAE5-DAA5-3EE0-BADD-307856D108D1}"/>
                  </a:ext>
                </a:extLst>
              </p:cNvPr>
              <p:cNvGrpSpPr/>
              <p:nvPr/>
            </p:nvGrpSpPr>
            <p:grpSpPr>
              <a:xfrm>
                <a:off x="7333813" y="3153445"/>
                <a:ext cx="144247" cy="245743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1449409C-42F5-3F44-CC2E-E1A3FAD557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381F6BCA-EA25-7573-4A59-0C5E12B22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CDD0A626-3940-05FE-42B8-8EC9A2658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4401" y="3275240"/>
                <a:ext cx="191369" cy="1711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1" name="Triangle 570">
              <a:extLst>
                <a:ext uri="{FF2B5EF4-FFF2-40B4-BE49-F238E27FC236}">
                  <a16:creationId xmlns:a16="http://schemas.microsoft.com/office/drawing/2014/main" id="{75C6AD59-68AB-FE7E-87AE-34348E8A799F}"/>
                </a:ext>
              </a:extLst>
            </p:cNvPr>
            <p:cNvSpPr/>
            <p:nvPr/>
          </p:nvSpPr>
          <p:spPr>
            <a:xfrm>
              <a:off x="729007" y="3682556"/>
              <a:ext cx="79744" cy="145748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27EFEC9A-2610-4159-378C-598BB0968C5A}"/>
              </a:ext>
            </a:extLst>
          </p:cNvPr>
          <p:cNvSpPr txBox="1">
            <a:spLocks/>
          </p:cNvSpPr>
          <p:nvPr/>
        </p:nvSpPr>
        <p:spPr>
          <a:xfrm>
            <a:off x="125185" y="2234530"/>
            <a:ext cx="2561566" cy="1079361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Conventional RSFQ AND gate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39713B3E-8843-0934-4682-889AEA33EDEC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  <p:sp>
        <p:nvSpPr>
          <p:cNvPr id="569" name="Date Placeholder 3">
            <a:extLst>
              <a:ext uri="{FF2B5EF4-FFF2-40B4-BE49-F238E27FC236}">
                <a16:creationId xmlns:a16="http://schemas.microsoft.com/office/drawing/2014/main" id="{AEF91C9C-C7A0-C16B-4B17-B8035BAB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98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/>
      <p:bldP spid="373" grpId="0"/>
      <p:bldP spid="4" grpId="0"/>
      <p:bldP spid="5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NIMPLY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DC23C31-98FC-1E33-8813-29ADE52E4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91" y="947368"/>
            <a:ext cx="3471797" cy="1236518"/>
          </a:xfrm>
        </p:spPr>
        <p:txBody>
          <a:bodyPr>
            <a:normAutofit/>
          </a:bodyPr>
          <a:lstStyle/>
          <a:p>
            <a:r>
              <a:rPr lang="en-US" dirty="0"/>
              <a:t>Replace DFF with inverter</a:t>
            </a:r>
          </a:p>
        </p:txBody>
      </p: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F05F40AD-1BED-59B8-98B3-8DDBEE108AC0}"/>
              </a:ext>
            </a:extLst>
          </p:cNvPr>
          <p:cNvGrpSpPr/>
          <p:nvPr/>
        </p:nvGrpSpPr>
        <p:grpSpPr>
          <a:xfrm>
            <a:off x="8139050" y="3149330"/>
            <a:ext cx="885804" cy="592469"/>
            <a:chOff x="7333813" y="2936996"/>
            <a:chExt cx="1021957" cy="683535"/>
          </a:xfrm>
        </p:grpSpPr>
        <p:sp>
          <p:nvSpPr>
            <p:cNvPr id="374" name="Delay 373">
              <a:extLst>
                <a:ext uri="{FF2B5EF4-FFF2-40B4-BE49-F238E27FC236}">
                  <a16:creationId xmlns:a16="http://schemas.microsoft.com/office/drawing/2014/main" id="{285AAF28-1AE9-078E-7121-B84651A51D30}"/>
                </a:ext>
              </a:extLst>
            </p:cNvPr>
            <p:cNvSpPr/>
            <p:nvPr/>
          </p:nvSpPr>
          <p:spPr>
            <a:xfrm>
              <a:off x="7478060" y="2936996"/>
              <a:ext cx="686341" cy="683535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8EB4ED67-D747-C12D-F1A7-A3EFA6F99B1A}"/>
                </a:ext>
              </a:extLst>
            </p:cNvPr>
            <p:cNvGrpSpPr/>
            <p:nvPr/>
          </p:nvGrpSpPr>
          <p:grpSpPr>
            <a:xfrm>
              <a:off x="7333813" y="3153445"/>
              <a:ext cx="144247" cy="245743"/>
              <a:chOff x="1089371" y="1113584"/>
              <a:chExt cx="563846" cy="421172"/>
            </a:xfrm>
            <a:solidFill>
              <a:schemeClr val="bg1"/>
            </a:solidFill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3C1FA4A-4ECB-8D80-6B58-3A57551FD1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113584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00EADB84-11C3-3D9B-9E12-2D708957D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371" y="1534756"/>
                <a:ext cx="563846" cy="0"/>
              </a:xfrm>
              <a:prstGeom prst="line">
                <a:avLst/>
              </a:prstGeom>
              <a:grpFill/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9BB7ED9F-0F1F-EF4D-F559-D09CDF7E7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4401" y="3275240"/>
              <a:ext cx="191369" cy="171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9" name="Rectangle 378">
            <a:extLst>
              <a:ext uri="{FF2B5EF4-FFF2-40B4-BE49-F238E27FC236}">
                <a16:creationId xmlns:a16="http://schemas.microsoft.com/office/drawing/2014/main" id="{FB6C5C1F-CAA8-07C9-4D9F-8E311ED15DD0}"/>
              </a:ext>
            </a:extLst>
          </p:cNvPr>
          <p:cNvSpPr/>
          <p:nvPr/>
        </p:nvSpPr>
        <p:spPr>
          <a:xfrm>
            <a:off x="7224666" y="2558257"/>
            <a:ext cx="503801" cy="602220"/>
          </a:xfrm>
          <a:prstGeom prst="rect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380" name="Triangle 379">
            <a:extLst>
              <a:ext uri="{FF2B5EF4-FFF2-40B4-BE49-F238E27FC236}">
                <a16:creationId xmlns:a16="http://schemas.microsoft.com/office/drawing/2014/main" id="{78924605-3899-BBBC-1AD1-D9263D7BFDDF}"/>
              </a:ext>
            </a:extLst>
          </p:cNvPr>
          <p:cNvSpPr/>
          <p:nvPr/>
        </p:nvSpPr>
        <p:spPr>
          <a:xfrm>
            <a:off x="7436692" y="3014728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4486DD84-E31F-E0AC-6629-1501ECFE706D}"/>
              </a:ext>
            </a:extLst>
          </p:cNvPr>
          <p:cNvCxnSpPr>
            <a:cxnSpLocks/>
            <a:endCxn id="379" idx="1"/>
          </p:cNvCxnSpPr>
          <p:nvPr/>
        </p:nvCxnSpPr>
        <p:spPr>
          <a:xfrm flipV="1">
            <a:off x="6973209" y="2859367"/>
            <a:ext cx="251456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4FEE1951-C5A0-2BEE-257E-5DC6F2CD0370}"/>
              </a:ext>
            </a:extLst>
          </p:cNvPr>
          <p:cNvCxnSpPr>
            <a:cxnSpLocks/>
            <a:stCxn id="379" idx="3"/>
          </p:cNvCxnSpPr>
          <p:nvPr/>
        </p:nvCxnSpPr>
        <p:spPr>
          <a:xfrm flipV="1">
            <a:off x="7728467" y="2857883"/>
            <a:ext cx="229791" cy="1484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E247EA30-EAB4-0E31-2B1D-BF9F9D7D43E7}"/>
              </a:ext>
            </a:extLst>
          </p:cNvPr>
          <p:cNvCxnSpPr>
            <a:cxnSpLocks/>
          </p:cNvCxnSpPr>
          <p:nvPr/>
        </p:nvCxnSpPr>
        <p:spPr>
          <a:xfrm>
            <a:off x="7958258" y="2857883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90878146-6054-1E43-7EFF-722BCF9A7031}"/>
              </a:ext>
            </a:extLst>
          </p:cNvPr>
          <p:cNvCxnSpPr>
            <a:cxnSpLocks/>
          </p:cNvCxnSpPr>
          <p:nvPr/>
        </p:nvCxnSpPr>
        <p:spPr>
          <a:xfrm flipV="1">
            <a:off x="7958521" y="3549946"/>
            <a:ext cx="180792" cy="479059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elay 49">
            <a:extLst>
              <a:ext uri="{FF2B5EF4-FFF2-40B4-BE49-F238E27FC236}">
                <a16:creationId xmlns:a16="http://schemas.microsoft.com/office/drawing/2014/main" id="{FA6CB0FC-4B58-803C-682F-89F39EE92E1A}"/>
              </a:ext>
            </a:extLst>
          </p:cNvPr>
          <p:cNvSpPr/>
          <p:nvPr/>
        </p:nvSpPr>
        <p:spPr>
          <a:xfrm>
            <a:off x="495121" y="3144769"/>
            <a:ext cx="686341" cy="683535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1449409C-42F5-3F44-CC2E-E1A3FAD557C2}"/>
              </a:ext>
            </a:extLst>
          </p:cNvPr>
          <p:cNvCxnSpPr>
            <a:cxnSpLocks/>
          </p:cNvCxnSpPr>
          <p:nvPr/>
        </p:nvCxnSpPr>
        <p:spPr>
          <a:xfrm>
            <a:off x="195464" y="3361218"/>
            <a:ext cx="29965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381F6BCA-EA25-7573-4A59-0C5E12B225B1}"/>
              </a:ext>
            </a:extLst>
          </p:cNvPr>
          <p:cNvCxnSpPr>
            <a:cxnSpLocks/>
          </p:cNvCxnSpPr>
          <p:nvPr/>
        </p:nvCxnSpPr>
        <p:spPr>
          <a:xfrm>
            <a:off x="195464" y="3606961"/>
            <a:ext cx="14424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CDD0A626-3940-05FE-42B8-8EC9A2658317}"/>
              </a:ext>
            </a:extLst>
          </p:cNvPr>
          <p:cNvCxnSpPr>
            <a:cxnSpLocks/>
          </p:cNvCxnSpPr>
          <p:nvPr/>
        </p:nvCxnSpPr>
        <p:spPr>
          <a:xfrm flipV="1">
            <a:off x="1181462" y="3483013"/>
            <a:ext cx="191369" cy="171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1" name="Triangle 570">
            <a:extLst>
              <a:ext uri="{FF2B5EF4-FFF2-40B4-BE49-F238E27FC236}">
                <a16:creationId xmlns:a16="http://schemas.microsoft.com/office/drawing/2014/main" id="{75C6AD59-68AB-FE7E-87AE-34348E8A799F}"/>
              </a:ext>
            </a:extLst>
          </p:cNvPr>
          <p:cNvSpPr/>
          <p:nvPr/>
        </p:nvSpPr>
        <p:spPr>
          <a:xfrm>
            <a:off x="729007" y="3682556"/>
            <a:ext cx="79744" cy="145748"/>
          </a:xfrm>
          <a:prstGeom prst="triangl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F4B87C41-88D1-C852-964D-2DF725BC067F}"/>
              </a:ext>
            </a:extLst>
          </p:cNvPr>
          <p:cNvGrpSpPr/>
          <p:nvPr/>
        </p:nvGrpSpPr>
        <p:grpSpPr>
          <a:xfrm>
            <a:off x="2415814" y="2460270"/>
            <a:ext cx="3716884" cy="2198626"/>
            <a:chOff x="1488499" y="2753719"/>
            <a:chExt cx="4850509" cy="2869193"/>
          </a:xfrm>
        </p:grpSpPr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8FFCA6D0-C678-13F6-CA9D-848BC954202E}"/>
                </a:ext>
              </a:extLst>
            </p:cNvPr>
            <p:cNvGrpSpPr/>
            <p:nvPr/>
          </p:nvGrpSpPr>
          <p:grpSpPr>
            <a:xfrm>
              <a:off x="2171577" y="3378706"/>
              <a:ext cx="677715" cy="197603"/>
              <a:chOff x="2084187" y="1192442"/>
              <a:chExt cx="2192091" cy="907867"/>
            </a:xfrm>
          </p:grpSpPr>
          <p:sp>
            <p:nvSpPr>
              <p:cNvPr id="925" name="Arc 924">
                <a:extLst>
                  <a:ext uri="{FF2B5EF4-FFF2-40B4-BE49-F238E27FC236}">
                    <a16:creationId xmlns:a16="http://schemas.microsoft.com/office/drawing/2014/main" id="{17566232-B099-B435-F04B-216EC48FF46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6" name="Arc 925">
                <a:extLst>
                  <a:ext uri="{FF2B5EF4-FFF2-40B4-BE49-F238E27FC236}">
                    <a16:creationId xmlns:a16="http://schemas.microsoft.com/office/drawing/2014/main" id="{A2040334-5DB0-0FFA-68AD-EAF34222551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7" name="Arc 926">
                <a:extLst>
                  <a:ext uri="{FF2B5EF4-FFF2-40B4-BE49-F238E27FC236}">
                    <a16:creationId xmlns:a16="http://schemas.microsoft.com/office/drawing/2014/main" id="{1FCBBA4A-1986-4072-E5E9-8059BDE2497D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8" name="Arc 927">
                <a:extLst>
                  <a:ext uri="{FF2B5EF4-FFF2-40B4-BE49-F238E27FC236}">
                    <a16:creationId xmlns:a16="http://schemas.microsoft.com/office/drawing/2014/main" id="{FD5D03CF-4B1C-23CA-706A-6BBAA11F01C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29" name="Arc 928">
                <a:extLst>
                  <a:ext uri="{FF2B5EF4-FFF2-40B4-BE49-F238E27FC236}">
                    <a16:creationId xmlns:a16="http://schemas.microsoft.com/office/drawing/2014/main" id="{046F242E-D4E2-6608-6560-B70B9CE16242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30" name="Straight Connector 929">
                <a:extLst>
                  <a:ext uri="{FF2B5EF4-FFF2-40B4-BE49-F238E27FC236}">
                    <a16:creationId xmlns:a16="http://schemas.microsoft.com/office/drawing/2014/main" id="{B4878716-C6DE-552B-7039-D1D4BABA3DF3}"/>
                  </a:ext>
                </a:extLst>
              </p:cNvPr>
              <p:cNvCxnSpPr>
                <a:cxnSpLocks/>
                <a:stCxn id="92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Straight Connector 930">
                <a:extLst>
                  <a:ext uri="{FF2B5EF4-FFF2-40B4-BE49-F238E27FC236}">
                    <a16:creationId xmlns:a16="http://schemas.microsoft.com/office/drawing/2014/main" id="{D6E9ABA2-23CB-8CF4-770D-39443C70BB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6" name="Group 745">
              <a:extLst>
                <a:ext uri="{FF2B5EF4-FFF2-40B4-BE49-F238E27FC236}">
                  <a16:creationId xmlns:a16="http://schemas.microsoft.com/office/drawing/2014/main" id="{9B72D523-DE81-1EC8-20E2-E12D938212F6}"/>
                </a:ext>
              </a:extLst>
            </p:cNvPr>
            <p:cNvGrpSpPr/>
            <p:nvPr/>
          </p:nvGrpSpPr>
          <p:grpSpPr>
            <a:xfrm>
              <a:off x="2054501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21" name="Group 920">
                <a:extLst>
                  <a:ext uri="{FF2B5EF4-FFF2-40B4-BE49-F238E27FC236}">
                    <a16:creationId xmlns:a16="http://schemas.microsoft.com/office/drawing/2014/main" id="{60D3818A-4725-D7AE-390F-D32BE24A94C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23" name="Straight Connector 922">
                  <a:extLst>
                    <a:ext uri="{FF2B5EF4-FFF2-40B4-BE49-F238E27FC236}">
                      <a16:creationId xmlns:a16="http://schemas.microsoft.com/office/drawing/2014/main" id="{4C8ABD3D-B754-1CB4-03AF-AB194ACA796A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4" name="Straight Connector 923">
                  <a:extLst>
                    <a:ext uri="{FF2B5EF4-FFF2-40B4-BE49-F238E27FC236}">
                      <a16:creationId xmlns:a16="http://schemas.microsoft.com/office/drawing/2014/main" id="{C2D46D7A-FDB8-0FD2-509E-F57E19C6D4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3E2DF65E-6D03-2D85-AA6A-26E5DBF0AC4C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17B8FFB8-A792-EB72-B6DA-7470F6C84A6E}"/>
                </a:ext>
              </a:extLst>
            </p:cNvPr>
            <p:cNvGrpSpPr/>
            <p:nvPr/>
          </p:nvGrpSpPr>
          <p:grpSpPr>
            <a:xfrm>
              <a:off x="2732216" y="3706942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4CAEC511-FA66-780E-F078-3864F22F5492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919" name="Straight Connector 918">
                  <a:extLst>
                    <a:ext uri="{FF2B5EF4-FFF2-40B4-BE49-F238E27FC236}">
                      <a16:creationId xmlns:a16="http://schemas.microsoft.com/office/drawing/2014/main" id="{2A2F865A-D488-25FC-B55A-C55464A7E969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0" name="Straight Connector 919">
                  <a:extLst>
                    <a:ext uri="{FF2B5EF4-FFF2-40B4-BE49-F238E27FC236}">
                      <a16:creationId xmlns:a16="http://schemas.microsoft.com/office/drawing/2014/main" id="{2C3DD7A8-E2F7-A2C1-DDDE-2E8FB7385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34A2D5B7-F234-B961-F2D1-D647E1C9DE7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590FD969-BEC7-E947-1D48-96887274D770}"/>
                </a:ext>
              </a:extLst>
            </p:cNvPr>
            <p:cNvCxnSpPr>
              <a:cxnSpLocks/>
            </p:cNvCxnSpPr>
            <p:nvPr/>
          </p:nvCxnSpPr>
          <p:spPr>
            <a:xfrm>
              <a:off x="2171577" y="3474848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Connector 748">
              <a:extLst>
                <a:ext uri="{FF2B5EF4-FFF2-40B4-BE49-F238E27FC236}">
                  <a16:creationId xmlns:a16="http://schemas.microsoft.com/office/drawing/2014/main" id="{08D50DA0-6708-4FE8-FAA9-4CD14DFBBD5E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2" y="3481090"/>
              <a:ext cx="0" cy="593375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CEE81643-3AA2-A869-E4E6-622E575763A1}"/>
                </a:ext>
              </a:extLst>
            </p:cNvPr>
            <p:cNvGrpSpPr/>
            <p:nvPr/>
          </p:nvGrpSpPr>
          <p:grpSpPr>
            <a:xfrm>
              <a:off x="2054499" y="4074464"/>
              <a:ext cx="234156" cy="62091"/>
              <a:chOff x="6739963" y="4458226"/>
              <a:chExt cx="312208" cy="82788"/>
            </a:xfrm>
          </p:grpSpPr>
          <p:cxnSp>
            <p:nvCxnSpPr>
              <p:cNvPr id="914" name="Straight Connector 913">
                <a:extLst>
                  <a:ext uri="{FF2B5EF4-FFF2-40B4-BE49-F238E27FC236}">
                    <a16:creationId xmlns:a16="http://schemas.microsoft.com/office/drawing/2014/main" id="{7A860773-1855-E029-D2B3-5113D54462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Straight Connector 914">
                <a:extLst>
                  <a:ext uri="{FF2B5EF4-FFF2-40B4-BE49-F238E27FC236}">
                    <a16:creationId xmlns:a16="http://schemas.microsoft.com/office/drawing/2014/main" id="{570FC777-3A9E-7CA4-39A4-AEBBA0DD1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Connector 915">
                <a:extLst>
                  <a:ext uri="{FF2B5EF4-FFF2-40B4-BE49-F238E27FC236}">
                    <a16:creationId xmlns:a16="http://schemas.microsoft.com/office/drawing/2014/main" id="{0F090BDD-3BD6-98F6-2BD5-6A758527DD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1" name="Group 750">
              <a:extLst>
                <a:ext uri="{FF2B5EF4-FFF2-40B4-BE49-F238E27FC236}">
                  <a16:creationId xmlns:a16="http://schemas.microsoft.com/office/drawing/2014/main" id="{1507098C-8C70-2C39-D708-D85EDA8FA20F}"/>
                </a:ext>
              </a:extLst>
            </p:cNvPr>
            <p:cNvGrpSpPr/>
            <p:nvPr/>
          </p:nvGrpSpPr>
          <p:grpSpPr>
            <a:xfrm>
              <a:off x="2732214" y="4074464"/>
              <a:ext cx="234156" cy="62091"/>
              <a:chOff x="6739963" y="4458226"/>
              <a:chExt cx="312208" cy="82788"/>
            </a:xfrm>
          </p:grpSpPr>
          <p:cxnSp>
            <p:nvCxnSpPr>
              <p:cNvPr id="911" name="Straight Connector 910">
                <a:extLst>
                  <a:ext uri="{FF2B5EF4-FFF2-40B4-BE49-F238E27FC236}">
                    <a16:creationId xmlns:a16="http://schemas.microsoft.com/office/drawing/2014/main" id="{D06C975A-864B-3B2D-6C8F-170A713100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Straight Connector 911">
                <a:extLst>
                  <a:ext uri="{FF2B5EF4-FFF2-40B4-BE49-F238E27FC236}">
                    <a16:creationId xmlns:a16="http://schemas.microsoft.com/office/drawing/2014/main" id="{3F3A3D84-3BB7-2D42-317C-ACF36D0A3E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Straight Connector 912">
                <a:extLst>
                  <a:ext uri="{FF2B5EF4-FFF2-40B4-BE49-F238E27FC236}">
                    <a16:creationId xmlns:a16="http://schemas.microsoft.com/office/drawing/2014/main" id="{7217CAC7-4CB8-0D7C-B182-77C591D5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15E2D2DA-69B7-557F-435D-4EC1989ABE46}"/>
                </a:ext>
              </a:extLst>
            </p:cNvPr>
            <p:cNvGrpSpPr/>
            <p:nvPr/>
          </p:nvGrpSpPr>
          <p:grpSpPr>
            <a:xfrm>
              <a:off x="1488499" y="3378706"/>
              <a:ext cx="677715" cy="197603"/>
              <a:chOff x="2084187" y="1192442"/>
              <a:chExt cx="2192091" cy="907867"/>
            </a:xfrm>
          </p:grpSpPr>
          <p:sp>
            <p:nvSpPr>
              <p:cNvPr id="904" name="Arc 903">
                <a:extLst>
                  <a:ext uri="{FF2B5EF4-FFF2-40B4-BE49-F238E27FC236}">
                    <a16:creationId xmlns:a16="http://schemas.microsoft.com/office/drawing/2014/main" id="{0476F807-9E23-0F28-2D51-5456C38A1E7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5" name="Arc 904">
                <a:extLst>
                  <a:ext uri="{FF2B5EF4-FFF2-40B4-BE49-F238E27FC236}">
                    <a16:creationId xmlns:a16="http://schemas.microsoft.com/office/drawing/2014/main" id="{18800986-A3F7-0225-B8FD-C3FC66E8F18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6" name="Arc 905">
                <a:extLst>
                  <a:ext uri="{FF2B5EF4-FFF2-40B4-BE49-F238E27FC236}">
                    <a16:creationId xmlns:a16="http://schemas.microsoft.com/office/drawing/2014/main" id="{6CA28262-0D01-E8A3-F455-4164AE8A342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7" name="Arc 906">
                <a:extLst>
                  <a:ext uri="{FF2B5EF4-FFF2-40B4-BE49-F238E27FC236}">
                    <a16:creationId xmlns:a16="http://schemas.microsoft.com/office/drawing/2014/main" id="{6CD32711-90FB-9D27-F3D7-2E868C84B8BC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908" name="Arc 907">
                <a:extLst>
                  <a:ext uri="{FF2B5EF4-FFF2-40B4-BE49-F238E27FC236}">
                    <a16:creationId xmlns:a16="http://schemas.microsoft.com/office/drawing/2014/main" id="{092847A3-4C83-F95F-9C18-A8EC2BF64FAB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909" name="Straight Connector 908">
                <a:extLst>
                  <a:ext uri="{FF2B5EF4-FFF2-40B4-BE49-F238E27FC236}">
                    <a16:creationId xmlns:a16="http://schemas.microsoft.com/office/drawing/2014/main" id="{74E89331-AA49-3AD2-AC38-7D997D819123}"/>
                  </a:ext>
                </a:extLst>
              </p:cNvPr>
              <p:cNvCxnSpPr>
                <a:cxnSpLocks/>
                <a:stCxn id="908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Straight Connector 909">
                <a:extLst>
                  <a:ext uri="{FF2B5EF4-FFF2-40B4-BE49-F238E27FC236}">
                    <a16:creationId xmlns:a16="http://schemas.microsoft.com/office/drawing/2014/main" id="{745581A9-B446-65A6-6A31-46E5D4177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3" name="Group 752">
              <a:extLst>
                <a:ext uri="{FF2B5EF4-FFF2-40B4-BE49-F238E27FC236}">
                  <a16:creationId xmlns:a16="http://schemas.microsoft.com/office/drawing/2014/main" id="{B13990F0-8C46-A595-04EF-9302356D4E15}"/>
                </a:ext>
              </a:extLst>
            </p:cNvPr>
            <p:cNvGrpSpPr/>
            <p:nvPr/>
          </p:nvGrpSpPr>
          <p:grpSpPr>
            <a:xfrm rot="5400000">
              <a:off x="3857578" y="3144880"/>
              <a:ext cx="234155" cy="672417"/>
              <a:chOff x="6642782" y="3074321"/>
              <a:chExt cx="312207" cy="896556"/>
            </a:xfrm>
          </p:grpSpPr>
          <p:grpSp>
            <p:nvGrpSpPr>
              <p:cNvPr id="898" name="Group 897">
                <a:extLst>
                  <a:ext uri="{FF2B5EF4-FFF2-40B4-BE49-F238E27FC236}">
                    <a16:creationId xmlns:a16="http://schemas.microsoft.com/office/drawing/2014/main" id="{05F898B1-74FF-1AE4-0487-BB5C6CBF65EE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900" name="Group 899">
                  <a:extLst>
                    <a:ext uri="{FF2B5EF4-FFF2-40B4-BE49-F238E27FC236}">
                      <a16:creationId xmlns:a16="http://schemas.microsoft.com/office/drawing/2014/main" id="{0648558B-161B-E57E-2627-6834C0D98AB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902" name="Straight Connector 901">
                    <a:extLst>
                      <a:ext uri="{FF2B5EF4-FFF2-40B4-BE49-F238E27FC236}">
                        <a16:creationId xmlns:a16="http://schemas.microsoft.com/office/drawing/2014/main" id="{737EC01F-C66A-8EDB-8AA1-49F7125F1830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>
                    <a:extLst>
                      <a:ext uri="{FF2B5EF4-FFF2-40B4-BE49-F238E27FC236}">
                        <a16:creationId xmlns:a16="http://schemas.microsoft.com/office/drawing/2014/main" id="{09B98350-A69C-93AF-DE8B-89C477A810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E52DEC3B-D06F-7193-947F-94B81B24D0EB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899" name="Straight Connector 898">
                <a:extLst>
                  <a:ext uri="{FF2B5EF4-FFF2-40B4-BE49-F238E27FC236}">
                    <a16:creationId xmlns:a16="http://schemas.microsoft.com/office/drawing/2014/main" id="{8825B268-6154-7FBE-9D03-029C94C68C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345885" y="3522599"/>
                <a:ext cx="89655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C368AF22-CA8F-438C-23CC-51779262D0CC}"/>
                </a:ext>
              </a:extLst>
            </p:cNvPr>
            <p:cNvGrpSpPr/>
            <p:nvPr/>
          </p:nvGrpSpPr>
          <p:grpSpPr>
            <a:xfrm>
              <a:off x="4313828" y="4112665"/>
              <a:ext cx="677715" cy="197603"/>
              <a:chOff x="2084187" y="1192442"/>
              <a:chExt cx="2192091" cy="907867"/>
            </a:xfrm>
          </p:grpSpPr>
          <p:sp>
            <p:nvSpPr>
              <p:cNvPr id="891" name="Arc 890">
                <a:extLst>
                  <a:ext uri="{FF2B5EF4-FFF2-40B4-BE49-F238E27FC236}">
                    <a16:creationId xmlns:a16="http://schemas.microsoft.com/office/drawing/2014/main" id="{EF944BE3-BCD0-50EF-4532-1E43DF754E7A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2" name="Arc 891">
                <a:extLst>
                  <a:ext uri="{FF2B5EF4-FFF2-40B4-BE49-F238E27FC236}">
                    <a16:creationId xmlns:a16="http://schemas.microsoft.com/office/drawing/2014/main" id="{ECBF98ED-2107-8FC3-9251-390C8EE74A7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3" name="Arc 892">
                <a:extLst>
                  <a:ext uri="{FF2B5EF4-FFF2-40B4-BE49-F238E27FC236}">
                    <a16:creationId xmlns:a16="http://schemas.microsoft.com/office/drawing/2014/main" id="{F231E542-5E21-1D2D-63CA-4975ABB9910C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4" name="Arc 893">
                <a:extLst>
                  <a:ext uri="{FF2B5EF4-FFF2-40B4-BE49-F238E27FC236}">
                    <a16:creationId xmlns:a16="http://schemas.microsoft.com/office/drawing/2014/main" id="{AF1E7EC5-34FA-49A9-CF17-0ED8458E2450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95" name="Arc 894">
                <a:extLst>
                  <a:ext uri="{FF2B5EF4-FFF2-40B4-BE49-F238E27FC236}">
                    <a16:creationId xmlns:a16="http://schemas.microsoft.com/office/drawing/2014/main" id="{8AFD7A2C-EE0D-3F83-7A52-D368205EA61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96" name="Straight Connector 895">
                <a:extLst>
                  <a:ext uri="{FF2B5EF4-FFF2-40B4-BE49-F238E27FC236}">
                    <a16:creationId xmlns:a16="http://schemas.microsoft.com/office/drawing/2014/main" id="{D8ECAFD4-61F4-AF38-BAFC-514EF289892F}"/>
                  </a:ext>
                </a:extLst>
              </p:cNvPr>
              <p:cNvCxnSpPr>
                <a:cxnSpLocks/>
                <a:stCxn id="895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>
                <a:extLst>
                  <a:ext uri="{FF2B5EF4-FFF2-40B4-BE49-F238E27FC236}">
                    <a16:creationId xmlns:a16="http://schemas.microsoft.com/office/drawing/2014/main" id="{B4EFE2BF-CF4F-1D45-1A2D-D81E852CB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F02CA67F-7680-DB94-4425-66A38F0A9E71}"/>
                </a:ext>
              </a:extLst>
            </p:cNvPr>
            <p:cNvSpPr/>
            <p:nvPr/>
          </p:nvSpPr>
          <p:spPr>
            <a:xfrm>
              <a:off x="2130871" y="343314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4F2099AC-C56C-E669-4B99-B0B539398655}"/>
                </a:ext>
              </a:extLst>
            </p:cNvPr>
            <p:cNvGrpSpPr/>
            <p:nvPr/>
          </p:nvGrpSpPr>
          <p:grpSpPr>
            <a:xfrm>
              <a:off x="4875708" y="4434207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203A183C-BC6C-381F-5F11-4F45DEE4DB93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9" name="Straight Connector 888">
                  <a:extLst>
                    <a:ext uri="{FF2B5EF4-FFF2-40B4-BE49-F238E27FC236}">
                      <a16:creationId xmlns:a16="http://schemas.microsoft.com/office/drawing/2014/main" id="{7AE4CF87-09A5-5809-2622-410D269CE6A0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0" name="Straight Connector 889">
                  <a:extLst>
                    <a:ext uri="{FF2B5EF4-FFF2-40B4-BE49-F238E27FC236}">
                      <a16:creationId xmlns:a16="http://schemas.microsoft.com/office/drawing/2014/main" id="{338AC0E7-4EA2-65BF-9A73-632B195D9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9549CE0C-1740-8309-75A7-9DE94DE18046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57" name="Straight Connector 756">
              <a:extLst>
                <a:ext uri="{FF2B5EF4-FFF2-40B4-BE49-F238E27FC236}">
                  <a16:creationId xmlns:a16="http://schemas.microsoft.com/office/drawing/2014/main" id="{2134BB9B-3761-3B00-D2DC-4CB2196C01B5}"/>
                </a:ext>
              </a:extLst>
            </p:cNvPr>
            <p:cNvCxnSpPr>
              <a:cxnSpLocks/>
            </p:cNvCxnSpPr>
            <p:nvPr/>
          </p:nvCxnSpPr>
          <p:spPr>
            <a:xfrm>
              <a:off x="4992784" y="4208355"/>
              <a:ext cx="0" cy="583883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92BEC376-651C-7B1B-7DD2-A279AE443B06}"/>
                </a:ext>
              </a:extLst>
            </p:cNvPr>
            <p:cNvGrpSpPr/>
            <p:nvPr/>
          </p:nvGrpSpPr>
          <p:grpSpPr>
            <a:xfrm>
              <a:off x="4875706" y="4801729"/>
              <a:ext cx="234156" cy="62091"/>
              <a:chOff x="6739963" y="4458226"/>
              <a:chExt cx="312208" cy="82788"/>
            </a:xfrm>
          </p:grpSpPr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4D8BC3A4-3942-8BA2-6F3E-15F694C0D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50198B87-19F9-DEB1-2186-432FB28FD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0531C1FE-C577-ED66-897C-99E327B0B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1543778A-A327-9B0B-3652-A2828D6F05E2}"/>
                </a:ext>
              </a:extLst>
            </p:cNvPr>
            <p:cNvGrpSpPr/>
            <p:nvPr/>
          </p:nvGrpSpPr>
          <p:grpSpPr>
            <a:xfrm>
              <a:off x="2732215" y="298910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7DAA4AF0-B77D-BB7E-F015-DF3CC03D59F8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82" name="Straight Connector 881">
                  <a:extLst>
                    <a:ext uri="{FF2B5EF4-FFF2-40B4-BE49-F238E27FC236}">
                      <a16:creationId xmlns:a16="http://schemas.microsoft.com/office/drawing/2014/main" id="{6909538B-2944-7148-2D24-73F9E2DCF9BB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>
                  <a:extLst>
                    <a:ext uri="{FF2B5EF4-FFF2-40B4-BE49-F238E27FC236}">
                      <a16:creationId xmlns:a16="http://schemas.microsoft.com/office/drawing/2014/main" id="{957C9386-6CBB-D39F-AA75-FA9ABDEB1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1" name="Oval 880">
                <a:extLst>
                  <a:ext uri="{FF2B5EF4-FFF2-40B4-BE49-F238E27FC236}">
                    <a16:creationId xmlns:a16="http://schemas.microsoft.com/office/drawing/2014/main" id="{F3C47140-4E88-1ADF-E5DD-108FA836847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A4AA103E-58C7-9ACB-3FD2-C0946FCD4635}"/>
                </a:ext>
              </a:extLst>
            </p:cNvPr>
            <p:cNvCxnSpPr>
              <a:cxnSpLocks/>
            </p:cNvCxnSpPr>
            <p:nvPr/>
          </p:nvCxnSpPr>
          <p:spPr>
            <a:xfrm>
              <a:off x="2849291" y="2859682"/>
              <a:ext cx="0" cy="611309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1" name="Group 760">
              <a:extLst>
                <a:ext uri="{FF2B5EF4-FFF2-40B4-BE49-F238E27FC236}">
                  <a16:creationId xmlns:a16="http://schemas.microsoft.com/office/drawing/2014/main" id="{2A9FC081-8F04-A8AA-D183-317C2774D200}"/>
                </a:ext>
              </a:extLst>
            </p:cNvPr>
            <p:cNvGrpSpPr/>
            <p:nvPr/>
          </p:nvGrpSpPr>
          <p:grpSpPr>
            <a:xfrm>
              <a:off x="4991543" y="4112665"/>
              <a:ext cx="677715" cy="197603"/>
              <a:chOff x="2084187" y="1192442"/>
              <a:chExt cx="2192091" cy="907867"/>
            </a:xfrm>
          </p:grpSpPr>
          <p:sp>
            <p:nvSpPr>
              <p:cNvPr id="873" name="Arc 872">
                <a:extLst>
                  <a:ext uri="{FF2B5EF4-FFF2-40B4-BE49-F238E27FC236}">
                    <a16:creationId xmlns:a16="http://schemas.microsoft.com/office/drawing/2014/main" id="{51DF1A7D-EBAA-FDBD-28D5-7F1BA13C15A9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4" name="Arc 873">
                <a:extLst>
                  <a:ext uri="{FF2B5EF4-FFF2-40B4-BE49-F238E27FC236}">
                    <a16:creationId xmlns:a16="http://schemas.microsoft.com/office/drawing/2014/main" id="{21BC4B09-D2D7-7A3F-42E0-DE8CBC62E5E1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5" name="Arc 874">
                <a:extLst>
                  <a:ext uri="{FF2B5EF4-FFF2-40B4-BE49-F238E27FC236}">
                    <a16:creationId xmlns:a16="http://schemas.microsoft.com/office/drawing/2014/main" id="{DBF9AF51-D4B4-7880-4CAD-39B60E06248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6" name="Arc 875">
                <a:extLst>
                  <a:ext uri="{FF2B5EF4-FFF2-40B4-BE49-F238E27FC236}">
                    <a16:creationId xmlns:a16="http://schemas.microsoft.com/office/drawing/2014/main" id="{3C875E98-F5B5-BC40-D65D-56918B375D2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7" name="Arc 876">
                <a:extLst>
                  <a:ext uri="{FF2B5EF4-FFF2-40B4-BE49-F238E27FC236}">
                    <a16:creationId xmlns:a16="http://schemas.microsoft.com/office/drawing/2014/main" id="{9EE9E31D-9125-2FEA-680F-3CFF60571C70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2FE0D4DD-092D-376C-3236-133068C7CE1C}"/>
                  </a:ext>
                </a:extLst>
              </p:cNvPr>
              <p:cNvCxnSpPr>
                <a:cxnSpLocks/>
                <a:stCxn id="877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A5C836E3-AC04-0E45-3216-886BB1DAE2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4503230F-B2DD-F967-445F-3E6650FA8280}"/>
                </a:ext>
              </a:extLst>
            </p:cNvPr>
            <p:cNvGrpSpPr/>
            <p:nvPr/>
          </p:nvGrpSpPr>
          <p:grpSpPr>
            <a:xfrm flipH="1">
              <a:off x="2850007" y="2753719"/>
              <a:ext cx="790256" cy="197603"/>
              <a:chOff x="2084187" y="1192442"/>
              <a:chExt cx="2556109" cy="907867"/>
            </a:xfrm>
          </p:grpSpPr>
          <p:sp>
            <p:nvSpPr>
              <p:cNvPr id="866" name="Arc 865">
                <a:extLst>
                  <a:ext uri="{FF2B5EF4-FFF2-40B4-BE49-F238E27FC236}">
                    <a16:creationId xmlns:a16="http://schemas.microsoft.com/office/drawing/2014/main" id="{744E0208-60E5-3B10-08C9-92EDC801191D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7" name="Arc 866">
                <a:extLst>
                  <a:ext uri="{FF2B5EF4-FFF2-40B4-BE49-F238E27FC236}">
                    <a16:creationId xmlns:a16="http://schemas.microsoft.com/office/drawing/2014/main" id="{5D8339C4-1C1D-9F42-F947-0FB79AE9A28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8" name="Arc 867">
                <a:extLst>
                  <a:ext uri="{FF2B5EF4-FFF2-40B4-BE49-F238E27FC236}">
                    <a16:creationId xmlns:a16="http://schemas.microsoft.com/office/drawing/2014/main" id="{E5AF19AA-ED02-2D6A-6EBF-9087649735D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9" name="Arc 868">
                <a:extLst>
                  <a:ext uri="{FF2B5EF4-FFF2-40B4-BE49-F238E27FC236}">
                    <a16:creationId xmlns:a16="http://schemas.microsoft.com/office/drawing/2014/main" id="{2B44842C-6303-26D0-3A14-A97555942F33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70" name="Arc 869">
                <a:extLst>
                  <a:ext uri="{FF2B5EF4-FFF2-40B4-BE49-F238E27FC236}">
                    <a16:creationId xmlns:a16="http://schemas.microsoft.com/office/drawing/2014/main" id="{28ABDEB8-67AE-FC0F-E11F-164D0363233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7CEDE8D3-68A9-C320-E4CE-8272485A7EA9}"/>
                  </a:ext>
                </a:extLst>
              </p:cNvPr>
              <p:cNvCxnSpPr>
                <a:cxnSpLocks/>
                <a:stCxn id="870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E991BF21-D0B0-953E-EF1F-580FB5FBF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F5F74F91-38F5-CD5C-BAE0-E83CFD65E497}"/>
                </a:ext>
              </a:extLst>
            </p:cNvPr>
            <p:cNvGrpSpPr/>
            <p:nvPr/>
          </p:nvGrpSpPr>
          <p:grpSpPr>
            <a:xfrm>
              <a:off x="5661293" y="4112665"/>
              <a:ext cx="677715" cy="197603"/>
              <a:chOff x="2084187" y="1192442"/>
              <a:chExt cx="2192091" cy="907867"/>
            </a:xfrm>
          </p:grpSpPr>
          <p:sp>
            <p:nvSpPr>
              <p:cNvPr id="859" name="Arc 858">
                <a:extLst>
                  <a:ext uri="{FF2B5EF4-FFF2-40B4-BE49-F238E27FC236}">
                    <a16:creationId xmlns:a16="http://schemas.microsoft.com/office/drawing/2014/main" id="{4CA4D8D7-3CA2-0446-47AA-95719DA27181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0" name="Arc 859">
                <a:extLst>
                  <a:ext uri="{FF2B5EF4-FFF2-40B4-BE49-F238E27FC236}">
                    <a16:creationId xmlns:a16="http://schemas.microsoft.com/office/drawing/2014/main" id="{B0EF902A-23AC-0CDB-0040-22D1458AF19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1" name="Arc 860">
                <a:extLst>
                  <a:ext uri="{FF2B5EF4-FFF2-40B4-BE49-F238E27FC236}">
                    <a16:creationId xmlns:a16="http://schemas.microsoft.com/office/drawing/2014/main" id="{1C7F6828-E7B5-09C2-21E5-E12744EA2F2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2" name="Arc 861">
                <a:extLst>
                  <a:ext uri="{FF2B5EF4-FFF2-40B4-BE49-F238E27FC236}">
                    <a16:creationId xmlns:a16="http://schemas.microsoft.com/office/drawing/2014/main" id="{14CC5E2C-E100-6AA7-FE2D-D0F00B95BE1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63" name="Arc 862">
                <a:extLst>
                  <a:ext uri="{FF2B5EF4-FFF2-40B4-BE49-F238E27FC236}">
                    <a16:creationId xmlns:a16="http://schemas.microsoft.com/office/drawing/2014/main" id="{87A7E817-1E16-7B2F-2224-7FE9B1FDCB25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64" name="Straight Connector 863">
                <a:extLst>
                  <a:ext uri="{FF2B5EF4-FFF2-40B4-BE49-F238E27FC236}">
                    <a16:creationId xmlns:a16="http://schemas.microsoft.com/office/drawing/2014/main" id="{3CF2A21C-508E-4AB8-C9D3-5015D75D9235}"/>
                  </a:ext>
                </a:extLst>
              </p:cNvPr>
              <p:cNvCxnSpPr>
                <a:cxnSpLocks/>
                <a:stCxn id="86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Straight Connector 864">
                <a:extLst>
                  <a:ext uri="{FF2B5EF4-FFF2-40B4-BE49-F238E27FC236}">
                    <a16:creationId xmlns:a16="http://schemas.microsoft.com/office/drawing/2014/main" id="{42ED17F8-F512-F9A5-7E8B-33E5420D20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10B562BD-DCCE-2BC5-DCAC-7B7A91A43240}"/>
                </a:ext>
              </a:extLst>
            </p:cNvPr>
            <p:cNvSpPr/>
            <p:nvPr/>
          </p:nvSpPr>
          <p:spPr>
            <a:xfrm>
              <a:off x="5629320" y="4168870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3B156715-FBE9-FAE7-8583-0B54DAA53EE0}"/>
                </a:ext>
              </a:extLst>
            </p:cNvPr>
            <p:cNvGrpSpPr/>
            <p:nvPr/>
          </p:nvGrpSpPr>
          <p:grpSpPr>
            <a:xfrm rot="5400000">
              <a:off x="3943967" y="3744576"/>
              <a:ext cx="734403" cy="197603"/>
              <a:chOff x="2084187" y="1192442"/>
              <a:chExt cx="2375451" cy="907867"/>
            </a:xfrm>
          </p:grpSpPr>
          <p:sp>
            <p:nvSpPr>
              <p:cNvPr id="852" name="Arc 851">
                <a:extLst>
                  <a:ext uri="{FF2B5EF4-FFF2-40B4-BE49-F238E27FC236}">
                    <a16:creationId xmlns:a16="http://schemas.microsoft.com/office/drawing/2014/main" id="{F62306D3-902E-0265-7DFE-8751665F44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3" name="Arc 852">
                <a:extLst>
                  <a:ext uri="{FF2B5EF4-FFF2-40B4-BE49-F238E27FC236}">
                    <a16:creationId xmlns:a16="http://schemas.microsoft.com/office/drawing/2014/main" id="{A0340753-5A18-F6D8-A34B-8131C6C5BC7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4" name="Arc 853">
                <a:extLst>
                  <a:ext uri="{FF2B5EF4-FFF2-40B4-BE49-F238E27FC236}">
                    <a16:creationId xmlns:a16="http://schemas.microsoft.com/office/drawing/2014/main" id="{EC67F837-90E8-8105-B794-EE288D11409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5" name="Arc 854">
                <a:extLst>
                  <a:ext uri="{FF2B5EF4-FFF2-40B4-BE49-F238E27FC236}">
                    <a16:creationId xmlns:a16="http://schemas.microsoft.com/office/drawing/2014/main" id="{5731A25B-EC6B-CCFA-B7D3-774626F4B30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56" name="Arc 855">
                <a:extLst>
                  <a:ext uri="{FF2B5EF4-FFF2-40B4-BE49-F238E27FC236}">
                    <a16:creationId xmlns:a16="http://schemas.microsoft.com/office/drawing/2014/main" id="{42AD8825-FA81-2C12-E246-1CE0F07B16DC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52525942-E611-6BEF-A9D2-437D1F21CAD0}"/>
                  </a:ext>
                </a:extLst>
              </p:cNvPr>
              <p:cNvCxnSpPr>
                <a:cxnSpLocks/>
                <a:stCxn id="856" idx="2"/>
              </p:cNvCxnSpPr>
              <p:nvPr/>
            </p:nvCxnSpPr>
            <p:spPr>
              <a:xfrm rot="16200000">
                <a:off x="4117834" y="1300498"/>
                <a:ext cx="0" cy="68360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589D8AEA-8DF9-C42F-FE76-99E526C99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2C5B6CFC-5358-F68A-CDFE-145B1C105A64}"/>
                </a:ext>
              </a:extLst>
            </p:cNvPr>
            <p:cNvGrpSpPr/>
            <p:nvPr/>
          </p:nvGrpSpPr>
          <p:grpSpPr>
            <a:xfrm>
              <a:off x="1495766" y="4247055"/>
              <a:ext cx="677715" cy="197603"/>
              <a:chOff x="2084187" y="1192442"/>
              <a:chExt cx="2192091" cy="907867"/>
            </a:xfrm>
          </p:grpSpPr>
          <p:sp>
            <p:nvSpPr>
              <p:cNvPr id="845" name="Arc 844">
                <a:extLst>
                  <a:ext uri="{FF2B5EF4-FFF2-40B4-BE49-F238E27FC236}">
                    <a16:creationId xmlns:a16="http://schemas.microsoft.com/office/drawing/2014/main" id="{2D29A190-35E8-9954-B27B-3E32C9CE5845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6" name="Arc 845">
                <a:extLst>
                  <a:ext uri="{FF2B5EF4-FFF2-40B4-BE49-F238E27FC236}">
                    <a16:creationId xmlns:a16="http://schemas.microsoft.com/office/drawing/2014/main" id="{F145D770-D06C-971A-8180-8615C8EEE65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7" name="Arc 846">
                <a:extLst>
                  <a:ext uri="{FF2B5EF4-FFF2-40B4-BE49-F238E27FC236}">
                    <a16:creationId xmlns:a16="http://schemas.microsoft.com/office/drawing/2014/main" id="{B4FCAF0E-7D9A-6EC0-5433-9340C8CD2B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8" name="Arc 847">
                <a:extLst>
                  <a:ext uri="{FF2B5EF4-FFF2-40B4-BE49-F238E27FC236}">
                    <a16:creationId xmlns:a16="http://schemas.microsoft.com/office/drawing/2014/main" id="{B018B918-652E-08EF-E577-D9CAFA923FA1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9" name="Arc 848">
                <a:extLst>
                  <a:ext uri="{FF2B5EF4-FFF2-40B4-BE49-F238E27FC236}">
                    <a16:creationId xmlns:a16="http://schemas.microsoft.com/office/drawing/2014/main" id="{538D063C-FCE4-5BC5-7E62-80585B47EB2F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146119B8-F18B-413A-E028-FC7D3C8038D4}"/>
                  </a:ext>
                </a:extLst>
              </p:cNvPr>
              <p:cNvCxnSpPr>
                <a:cxnSpLocks/>
                <a:stCxn id="849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>
                <a:extLst>
                  <a:ext uri="{FF2B5EF4-FFF2-40B4-BE49-F238E27FC236}">
                    <a16:creationId xmlns:a16="http://schemas.microsoft.com/office/drawing/2014/main" id="{B38255DE-5847-8E73-6AAE-230B7BBFC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0D8A0754-A271-5E5E-F8F8-28415B5FDEF1}"/>
                </a:ext>
              </a:extLst>
            </p:cNvPr>
            <p:cNvGrpSpPr/>
            <p:nvPr/>
          </p:nvGrpSpPr>
          <p:grpSpPr>
            <a:xfrm>
              <a:off x="2163929" y="4247055"/>
              <a:ext cx="677715" cy="197603"/>
              <a:chOff x="2084187" y="1192442"/>
              <a:chExt cx="2192091" cy="907867"/>
            </a:xfrm>
          </p:grpSpPr>
          <p:sp>
            <p:nvSpPr>
              <p:cNvPr id="838" name="Arc 837">
                <a:extLst>
                  <a:ext uri="{FF2B5EF4-FFF2-40B4-BE49-F238E27FC236}">
                    <a16:creationId xmlns:a16="http://schemas.microsoft.com/office/drawing/2014/main" id="{74BB650B-8CDF-7166-346D-0C76D0267047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39" name="Arc 838">
                <a:extLst>
                  <a:ext uri="{FF2B5EF4-FFF2-40B4-BE49-F238E27FC236}">
                    <a16:creationId xmlns:a16="http://schemas.microsoft.com/office/drawing/2014/main" id="{54B05615-2497-56FF-B17E-F60E943B4774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0" name="Arc 839">
                <a:extLst>
                  <a:ext uri="{FF2B5EF4-FFF2-40B4-BE49-F238E27FC236}">
                    <a16:creationId xmlns:a16="http://schemas.microsoft.com/office/drawing/2014/main" id="{D5551368-9BE4-677C-36D1-053DEF2CCA1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1" name="Arc 840">
                <a:extLst>
                  <a:ext uri="{FF2B5EF4-FFF2-40B4-BE49-F238E27FC236}">
                    <a16:creationId xmlns:a16="http://schemas.microsoft.com/office/drawing/2014/main" id="{81DD5970-4151-82BD-E10B-A57A9ECC0CBE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42" name="Arc 841">
                <a:extLst>
                  <a:ext uri="{FF2B5EF4-FFF2-40B4-BE49-F238E27FC236}">
                    <a16:creationId xmlns:a16="http://schemas.microsoft.com/office/drawing/2014/main" id="{B59BB6A8-DE79-6DF1-9B73-51D64C232137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02EF930E-187A-4B60-DB8B-753574085058}"/>
                  </a:ext>
                </a:extLst>
              </p:cNvPr>
              <p:cNvCxnSpPr>
                <a:cxnSpLocks/>
                <a:stCxn id="842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>
                <a:extLst>
                  <a:ext uri="{FF2B5EF4-FFF2-40B4-BE49-F238E27FC236}">
                    <a16:creationId xmlns:a16="http://schemas.microsoft.com/office/drawing/2014/main" id="{73B8EA29-9A6B-0FD4-C22D-08311CDE3B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0B9A0EA1-B323-A8AF-D04A-653E966C61AD}"/>
                </a:ext>
              </a:extLst>
            </p:cNvPr>
            <p:cNvGrpSpPr/>
            <p:nvPr/>
          </p:nvGrpSpPr>
          <p:grpSpPr>
            <a:xfrm>
              <a:off x="2727829" y="5193299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34" name="Group 833">
                <a:extLst>
                  <a:ext uri="{FF2B5EF4-FFF2-40B4-BE49-F238E27FC236}">
                    <a16:creationId xmlns:a16="http://schemas.microsoft.com/office/drawing/2014/main" id="{369D495C-604A-FD07-9551-A38FFD10CF0E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36" name="Straight Connector 835">
                  <a:extLst>
                    <a:ext uri="{FF2B5EF4-FFF2-40B4-BE49-F238E27FC236}">
                      <a16:creationId xmlns:a16="http://schemas.microsoft.com/office/drawing/2014/main" id="{7FEA0C77-3F1D-DA32-434D-4CA03CB7C323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7" name="Straight Connector 836">
                  <a:extLst>
                    <a:ext uri="{FF2B5EF4-FFF2-40B4-BE49-F238E27FC236}">
                      <a16:creationId xmlns:a16="http://schemas.microsoft.com/office/drawing/2014/main" id="{F9DBCBD5-8ADB-4C88-54C1-71EB07835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32DC0C93-D7F4-CF15-6859-54DFA08665F3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72AD022-98C8-1D9D-45D1-F45F13364E00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961205"/>
              <a:ext cx="0" cy="599616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AADFEF87-34C7-91CD-A05C-188AE8B19B64}"/>
                </a:ext>
              </a:extLst>
            </p:cNvPr>
            <p:cNvGrpSpPr/>
            <p:nvPr/>
          </p:nvGrpSpPr>
          <p:grpSpPr>
            <a:xfrm>
              <a:off x="2727827" y="5560821"/>
              <a:ext cx="234156" cy="62091"/>
              <a:chOff x="6739963" y="4458226"/>
              <a:chExt cx="312208" cy="82788"/>
            </a:xfrm>
          </p:grpSpPr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63492CEF-FA0C-0F1A-AB97-BE8BC66F7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>
                <a:extLst>
                  <a:ext uri="{FF2B5EF4-FFF2-40B4-BE49-F238E27FC236}">
                    <a16:creationId xmlns:a16="http://schemas.microsoft.com/office/drawing/2014/main" id="{BE7A78FD-A7EE-1FB9-4B1B-50DAD2DEC7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>
                <a:extLst>
                  <a:ext uri="{FF2B5EF4-FFF2-40B4-BE49-F238E27FC236}">
                    <a16:creationId xmlns:a16="http://schemas.microsoft.com/office/drawing/2014/main" id="{657F20B1-A0D3-4A7B-1D91-D83DB835B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DCACC9C7-8627-3BBA-7E87-ECFA65021276}"/>
                </a:ext>
              </a:extLst>
            </p:cNvPr>
            <p:cNvGrpSpPr/>
            <p:nvPr/>
          </p:nvGrpSpPr>
          <p:grpSpPr>
            <a:xfrm>
              <a:off x="2727829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7" name="Group 826">
                <a:extLst>
                  <a:ext uri="{FF2B5EF4-FFF2-40B4-BE49-F238E27FC236}">
                    <a16:creationId xmlns:a16="http://schemas.microsoft.com/office/drawing/2014/main" id="{AC83C11B-44FB-63D1-A3DB-37335C67F82C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9" name="Straight Connector 828">
                  <a:extLst>
                    <a:ext uri="{FF2B5EF4-FFF2-40B4-BE49-F238E27FC236}">
                      <a16:creationId xmlns:a16="http://schemas.microsoft.com/office/drawing/2014/main" id="{A1364FF9-F487-92E5-8187-B92C8579C97E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0" name="Straight Connector 829">
                  <a:extLst>
                    <a:ext uri="{FF2B5EF4-FFF2-40B4-BE49-F238E27FC236}">
                      <a16:creationId xmlns:a16="http://schemas.microsoft.com/office/drawing/2014/main" id="{CB2579F2-3E7E-DC32-B801-DDFEF923B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B80ED843-DF44-CC42-879D-5D1614C4AEF7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2" name="Straight Connector 771">
              <a:extLst>
                <a:ext uri="{FF2B5EF4-FFF2-40B4-BE49-F238E27FC236}">
                  <a16:creationId xmlns:a16="http://schemas.microsoft.com/office/drawing/2014/main" id="{09C9A4C3-BB32-EFB6-CAFA-94A8531FA09E}"/>
                </a:ext>
              </a:extLst>
            </p:cNvPr>
            <p:cNvCxnSpPr>
              <a:cxnSpLocks/>
            </p:cNvCxnSpPr>
            <p:nvPr/>
          </p:nvCxnSpPr>
          <p:spPr>
            <a:xfrm>
              <a:off x="2844905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8B446744-FF61-D6D0-AD3E-6F581973E0D6}"/>
                </a:ext>
              </a:extLst>
            </p:cNvPr>
            <p:cNvGrpSpPr/>
            <p:nvPr/>
          </p:nvGrpSpPr>
          <p:grpSpPr>
            <a:xfrm>
              <a:off x="2046853" y="4526998"/>
              <a:ext cx="234155" cy="234155"/>
              <a:chOff x="5388077" y="1283110"/>
              <a:chExt cx="360000" cy="360000"/>
            </a:xfrm>
            <a:noFill/>
          </p:grpSpPr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21301026-9718-2A7D-981A-DECF82B89AFD}"/>
                  </a:ext>
                </a:extLst>
              </p:cNvPr>
              <p:cNvGrpSpPr/>
              <p:nvPr/>
            </p:nvGrpSpPr>
            <p:grpSpPr>
              <a:xfrm>
                <a:off x="5388077" y="1283110"/>
                <a:ext cx="360000" cy="360000"/>
                <a:chOff x="5388077" y="1283110"/>
                <a:chExt cx="360000" cy="360000"/>
              </a:xfrm>
              <a:grpFill/>
            </p:grpSpPr>
            <p:cxnSp>
              <p:nvCxnSpPr>
                <p:cNvPr id="825" name="Straight Connector 824">
                  <a:extLst>
                    <a:ext uri="{FF2B5EF4-FFF2-40B4-BE49-F238E27FC236}">
                      <a16:creationId xmlns:a16="http://schemas.microsoft.com/office/drawing/2014/main" id="{FEB1BC5B-7B38-1BCE-8EA5-62A09997EF46}"/>
                    </a:ext>
                  </a:extLst>
                </p:cNvPr>
                <p:cNvCxnSpPr/>
                <p:nvPr/>
              </p:nvCxnSpPr>
              <p:spPr>
                <a:xfrm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6" name="Straight Connector 825">
                  <a:extLst>
                    <a:ext uri="{FF2B5EF4-FFF2-40B4-BE49-F238E27FC236}">
                      <a16:creationId xmlns:a16="http://schemas.microsoft.com/office/drawing/2014/main" id="{0D79E74B-2A86-F812-FA03-EF4C54E71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388077" y="1283110"/>
                  <a:ext cx="360000" cy="360000"/>
                </a:xfrm>
                <a:prstGeom prst="line">
                  <a:avLst/>
                </a:prstGeom>
                <a:grpFill/>
                <a:ln w="127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5619C470-2D7D-173E-A1CE-05261BF0E69F}"/>
                  </a:ext>
                </a:extLst>
              </p:cNvPr>
              <p:cNvSpPr/>
              <p:nvPr/>
            </p:nvSpPr>
            <p:spPr>
              <a:xfrm flipH="1">
                <a:off x="5545217" y="1440250"/>
                <a:ext cx="45720" cy="4572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</p:grp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32DE9F74-D059-4792-BB9A-6EB912B008B7}"/>
                </a:ext>
              </a:extLst>
            </p:cNvPr>
            <p:cNvCxnSpPr>
              <a:cxnSpLocks/>
            </p:cNvCxnSpPr>
            <p:nvPr/>
          </p:nvCxnSpPr>
          <p:spPr>
            <a:xfrm>
              <a:off x="2163929" y="4344968"/>
              <a:ext cx="0" cy="617600"/>
            </a:xfrm>
            <a:prstGeom prst="line">
              <a:avLst/>
            </a:prstGeom>
            <a:ln w="127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59913D2F-331F-FC36-7142-693A8626C840}"/>
                </a:ext>
              </a:extLst>
            </p:cNvPr>
            <p:cNvGrpSpPr/>
            <p:nvPr/>
          </p:nvGrpSpPr>
          <p:grpSpPr>
            <a:xfrm>
              <a:off x="2163929" y="4858782"/>
              <a:ext cx="677715" cy="197603"/>
              <a:chOff x="2084187" y="1192442"/>
              <a:chExt cx="2192091" cy="907867"/>
            </a:xfrm>
          </p:grpSpPr>
          <p:sp>
            <p:nvSpPr>
              <p:cNvPr id="816" name="Arc 815">
                <a:extLst>
                  <a:ext uri="{FF2B5EF4-FFF2-40B4-BE49-F238E27FC236}">
                    <a16:creationId xmlns:a16="http://schemas.microsoft.com/office/drawing/2014/main" id="{95AB3BF2-4557-4064-A160-473D5C33EDF3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7" name="Arc 816">
                <a:extLst>
                  <a:ext uri="{FF2B5EF4-FFF2-40B4-BE49-F238E27FC236}">
                    <a16:creationId xmlns:a16="http://schemas.microsoft.com/office/drawing/2014/main" id="{B67D8080-9E5B-84B6-703F-B6AC2C62919D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8" name="Arc 817">
                <a:extLst>
                  <a:ext uri="{FF2B5EF4-FFF2-40B4-BE49-F238E27FC236}">
                    <a16:creationId xmlns:a16="http://schemas.microsoft.com/office/drawing/2014/main" id="{2BF98FB4-47D4-BA48-BCCB-FC7FBB5FDAF0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9" name="Arc 818">
                <a:extLst>
                  <a:ext uri="{FF2B5EF4-FFF2-40B4-BE49-F238E27FC236}">
                    <a16:creationId xmlns:a16="http://schemas.microsoft.com/office/drawing/2014/main" id="{062E6BDD-95E7-AF5A-13EA-036A73A81746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20" name="Arc 819">
                <a:extLst>
                  <a:ext uri="{FF2B5EF4-FFF2-40B4-BE49-F238E27FC236}">
                    <a16:creationId xmlns:a16="http://schemas.microsoft.com/office/drawing/2014/main" id="{DF16013F-A3C5-9125-66A2-B314FE84A1C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8D08CE5A-C6EC-3F25-55F9-E0BE9169E694}"/>
                  </a:ext>
                </a:extLst>
              </p:cNvPr>
              <p:cNvCxnSpPr>
                <a:cxnSpLocks/>
                <a:stCxn id="82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FC36E0EE-C7DE-8980-B745-526D8F1FFD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9BE88AA4-8594-F07D-29BC-170A713704D1}"/>
                </a:ext>
              </a:extLst>
            </p:cNvPr>
            <p:cNvGrpSpPr/>
            <p:nvPr/>
          </p:nvGrpSpPr>
          <p:grpSpPr>
            <a:xfrm rot="5400000">
              <a:off x="3937630" y="4488865"/>
              <a:ext cx="747080" cy="197603"/>
              <a:chOff x="1859822" y="1192442"/>
              <a:chExt cx="2416456" cy="907867"/>
            </a:xfrm>
          </p:grpSpPr>
          <p:sp>
            <p:nvSpPr>
              <p:cNvPr id="809" name="Arc 808">
                <a:extLst>
                  <a:ext uri="{FF2B5EF4-FFF2-40B4-BE49-F238E27FC236}">
                    <a16:creationId xmlns:a16="http://schemas.microsoft.com/office/drawing/2014/main" id="{3C124B3E-6221-59C1-A405-F0C8472867AF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0" name="Arc 809">
                <a:extLst>
                  <a:ext uri="{FF2B5EF4-FFF2-40B4-BE49-F238E27FC236}">
                    <a16:creationId xmlns:a16="http://schemas.microsoft.com/office/drawing/2014/main" id="{CBBB448F-8553-476F-D2D0-40CAA716A24A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1" name="Arc 810">
                <a:extLst>
                  <a:ext uri="{FF2B5EF4-FFF2-40B4-BE49-F238E27FC236}">
                    <a16:creationId xmlns:a16="http://schemas.microsoft.com/office/drawing/2014/main" id="{7A6E2D91-EA45-511C-E2E5-1450459999A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2" name="Arc 811">
                <a:extLst>
                  <a:ext uri="{FF2B5EF4-FFF2-40B4-BE49-F238E27FC236}">
                    <a16:creationId xmlns:a16="http://schemas.microsoft.com/office/drawing/2014/main" id="{E57A415D-C22E-F419-447E-6C07CFCA3BD5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13" name="Arc 812">
                <a:extLst>
                  <a:ext uri="{FF2B5EF4-FFF2-40B4-BE49-F238E27FC236}">
                    <a16:creationId xmlns:a16="http://schemas.microsoft.com/office/drawing/2014/main" id="{60D8CFEF-5691-89A6-1235-FEB209DA212A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1980A833-C219-783E-787F-506AB48BFB1C}"/>
                  </a:ext>
                </a:extLst>
              </p:cNvPr>
              <p:cNvCxnSpPr>
                <a:cxnSpLocks/>
                <a:stCxn id="813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>
                <a:extLst>
                  <a:ext uri="{FF2B5EF4-FFF2-40B4-BE49-F238E27FC236}">
                    <a16:creationId xmlns:a16="http://schemas.microsoft.com/office/drawing/2014/main" id="{D0E4212D-4CCB-0B46-0947-F7AF920C2B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222130" y="1288137"/>
                <a:ext cx="0" cy="72461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E7416E3-C97A-5C11-3D07-4D5B5E25CE86}"/>
                </a:ext>
              </a:extLst>
            </p:cNvPr>
            <p:cNvGrpSpPr/>
            <p:nvPr/>
          </p:nvGrpSpPr>
          <p:grpSpPr>
            <a:xfrm flipH="1">
              <a:off x="2850007" y="4249161"/>
              <a:ext cx="790256" cy="197603"/>
              <a:chOff x="2084187" y="1192442"/>
              <a:chExt cx="2556109" cy="907867"/>
            </a:xfrm>
          </p:grpSpPr>
          <p:sp>
            <p:nvSpPr>
              <p:cNvPr id="802" name="Arc 801">
                <a:extLst>
                  <a:ext uri="{FF2B5EF4-FFF2-40B4-BE49-F238E27FC236}">
                    <a16:creationId xmlns:a16="http://schemas.microsoft.com/office/drawing/2014/main" id="{7F09EECB-3B96-F60B-7C7B-B4A775ECD65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3" name="Arc 802">
                <a:extLst>
                  <a:ext uri="{FF2B5EF4-FFF2-40B4-BE49-F238E27FC236}">
                    <a16:creationId xmlns:a16="http://schemas.microsoft.com/office/drawing/2014/main" id="{FFBD687F-C2B2-292D-CA37-585830F67526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4" name="Arc 803">
                <a:extLst>
                  <a:ext uri="{FF2B5EF4-FFF2-40B4-BE49-F238E27FC236}">
                    <a16:creationId xmlns:a16="http://schemas.microsoft.com/office/drawing/2014/main" id="{07B94C2C-23E8-DDAD-8407-5D0775438FC4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5" name="Arc 804">
                <a:extLst>
                  <a:ext uri="{FF2B5EF4-FFF2-40B4-BE49-F238E27FC236}">
                    <a16:creationId xmlns:a16="http://schemas.microsoft.com/office/drawing/2014/main" id="{A4F4F983-F2DB-8EA3-144D-944C92E0E90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806" name="Arc 805">
                <a:extLst>
                  <a:ext uri="{FF2B5EF4-FFF2-40B4-BE49-F238E27FC236}">
                    <a16:creationId xmlns:a16="http://schemas.microsoft.com/office/drawing/2014/main" id="{69AEB6C7-B7CD-419A-BFCA-D6DCB121335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7" name="Straight Connector 806">
                <a:extLst>
                  <a:ext uri="{FF2B5EF4-FFF2-40B4-BE49-F238E27FC236}">
                    <a16:creationId xmlns:a16="http://schemas.microsoft.com/office/drawing/2014/main" id="{787BDFF6-0E42-0760-3FFB-D12A9324BA14}"/>
                  </a:ext>
                </a:extLst>
              </p:cNvPr>
              <p:cNvCxnSpPr>
                <a:cxnSpLocks/>
                <a:stCxn id="80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468D816A-F782-3F70-15CF-5E24990300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16ADFAF5-9718-B6C6-C27C-1605094A32F0}"/>
                </a:ext>
              </a:extLst>
            </p:cNvPr>
            <p:cNvGrpSpPr/>
            <p:nvPr/>
          </p:nvGrpSpPr>
          <p:grpSpPr>
            <a:xfrm flipH="1">
              <a:off x="2850007" y="3377005"/>
              <a:ext cx="790256" cy="197603"/>
              <a:chOff x="2084187" y="1192442"/>
              <a:chExt cx="2556109" cy="907867"/>
            </a:xfrm>
          </p:grpSpPr>
          <p:sp>
            <p:nvSpPr>
              <p:cNvPr id="795" name="Arc 794">
                <a:extLst>
                  <a:ext uri="{FF2B5EF4-FFF2-40B4-BE49-F238E27FC236}">
                    <a16:creationId xmlns:a16="http://schemas.microsoft.com/office/drawing/2014/main" id="{A991CCFD-36D2-78FF-A602-C98B03CB8A64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6" name="Arc 795">
                <a:extLst>
                  <a:ext uri="{FF2B5EF4-FFF2-40B4-BE49-F238E27FC236}">
                    <a16:creationId xmlns:a16="http://schemas.microsoft.com/office/drawing/2014/main" id="{7FACE1DD-5719-2A29-495F-9BFEF1A4DF28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7" name="Arc 796">
                <a:extLst>
                  <a:ext uri="{FF2B5EF4-FFF2-40B4-BE49-F238E27FC236}">
                    <a16:creationId xmlns:a16="http://schemas.microsoft.com/office/drawing/2014/main" id="{92CA9256-B10E-A482-250D-2933A4BD9FEB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8" name="Arc 797">
                <a:extLst>
                  <a:ext uri="{FF2B5EF4-FFF2-40B4-BE49-F238E27FC236}">
                    <a16:creationId xmlns:a16="http://schemas.microsoft.com/office/drawing/2014/main" id="{09E325F1-D368-247A-60CB-ECE9D6A3B1AF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99" name="Arc 798">
                <a:extLst>
                  <a:ext uri="{FF2B5EF4-FFF2-40B4-BE49-F238E27FC236}">
                    <a16:creationId xmlns:a16="http://schemas.microsoft.com/office/drawing/2014/main" id="{2B172418-86AC-7794-DD77-F59246570121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CE1A1CE3-6C06-296A-D67E-054A38295124}"/>
                  </a:ext>
                </a:extLst>
              </p:cNvPr>
              <p:cNvCxnSpPr>
                <a:cxnSpLocks/>
                <a:stCxn id="799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D28E82F1-5303-4313-4A79-DCCA0A58B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F674B515-432F-7A29-E086-97A2833372D1}"/>
                </a:ext>
              </a:extLst>
            </p:cNvPr>
            <p:cNvGrpSpPr/>
            <p:nvPr/>
          </p:nvGrpSpPr>
          <p:grpSpPr>
            <a:xfrm rot="5400000">
              <a:off x="3857578" y="4625304"/>
              <a:ext cx="234155" cy="672417"/>
              <a:chOff x="6642782" y="3074322"/>
              <a:chExt cx="312207" cy="896556"/>
            </a:xfrm>
          </p:grpSpPr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B38CEA20-2A39-DF3F-BFA5-0685C95C9EA5}"/>
                  </a:ext>
                </a:extLst>
              </p:cNvPr>
              <p:cNvGrpSpPr/>
              <p:nvPr/>
            </p:nvGrpSpPr>
            <p:grpSpPr>
              <a:xfrm>
                <a:off x="6642782" y="3414224"/>
                <a:ext cx="312207" cy="312207"/>
                <a:chOff x="5388077" y="1283110"/>
                <a:chExt cx="360000" cy="360000"/>
              </a:xfrm>
              <a:noFill/>
            </p:grpSpPr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66E54BD7-A3FB-20F6-D381-DFF07A7E60E7}"/>
                    </a:ext>
                  </a:extLst>
                </p:cNvPr>
                <p:cNvGrpSpPr/>
                <p:nvPr/>
              </p:nvGrpSpPr>
              <p:grpSpPr>
                <a:xfrm>
                  <a:off x="5388077" y="1283110"/>
                  <a:ext cx="360000" cy="360000"/>
                  <a:chOff x="5388077" y="1283110"/>
                  <a:chExt cx="360000" cy="360000"/>
                </a:xfrm>
                <a:grpFill/>
              </p:grpSpPr>
              <p:cxnSp>
                <p:nvCxnSpPr>
                  <p:cNvPr id="793" name="Straight Connector 792">
                    <a:extLst>
                      <a:ext uri="{FF2B5EF4-FFF2-40B4-BE49-F238E27FC236}">
                        <a16:creationId xmlns:a16="http://schemas.microsoft.com/office/drawing/2014/main" id="{E9616AF2-F85F-2C48-4846-80581E148F97}"/>
                      </a:ext>
                    </a:extLst>
                  </p:cNvPr>
                  <p:cNvCxnSpPr/>
                  <p:nvPr/>
                </p:nvCxnSpPr>
                <p:spPr>
                  <a:xfrm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4" name="Straight Connector 793">
                    <a:extLst>
                      <a:ext uri="{FF2B5EF4-FFF2-40B4-BE49-F238E27FC236}">
                        <a16:creationId xmlns:a16="http://schemas.microsoft.com/office/drawing/2014/main" id="{9170E147-E964-2361-9F7A-0EB7D9F1A6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388077" y="1283110"/>
                    <a:ext cx="360000" cy="360000"/>
                  </a:xfrm>
                  <a:prstGeom prst="line">
                    <a:avLst/>
                  </a:prstGeom>
                  <a:grpFill/>
                  <a:ln w="12700" cap="rnd">
                    <a:solidFill>
                      <a:schemeClr val="tx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92" name="Oval 791">
                  <a:extLst>
                    <a:ext uri="{FF2B5EF4-FFF2-40B4-BE49-F238E27FC236}">
                      <a16:creationId xmlns:a16="http://schemas.microsoft.com/office/drawing/2014/main" id="{75B54B1B-278B-D91E-3269-D400EE72FA4E}"/>
                    </a:ext>
                  </a:extLst>
                </p:cNvPr>
                <p:cNvSpPr/>
                <p:nvPr/>
              </p:nvSpPr>
              <p:spPr>
                <a:xfrm flipH="1">
                  <a:off x="5545217" y="1440250"/>
                  <a:ext cx="45720" cy="45720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800"/>
                </a:p>
              </p:txBody>
            </p:sp>
          </p:grp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83C56288-0776-4C7C-811E-038155346BC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6348042" y="3520443"/>
                <a:ext cx="896556" cy="4313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0" name="Group 779">
              <a:extLst>
                <a:ext uri="{FF2B5EF4-FFF2-40B4-BE49-F238E27FC236}">
                  <a16:creationId xmlns:a16="http://schemas.microsoft.com/office/drawing/2014/main" id="{BDE5D1AB-86D0-ED37-509F-0E1C632DC767}"/>
                </a:ext>
              </a:extLst>
            </p:cNvPr>
            <p:cNvGrpSpPr/>
            <p:nvPr/>
          </p:nvGrpSpPr>
          <p:grpSpPr>
            <a:xfrm flipH="1">
              <a:off x="2850007" y="4858484"/>
              <a:ext cx="790256" cy="197603"/>
              <a:chOff x="2084187" y="1192442"/>
              <a:chExt cx="2556109" cy="907867"/>
            </a:xfrm>
          </p:grpSpPr>
          <p:sp>
            <p:nvSpPr>
              <p:cNvPr id="782" name="Arc 781">
                <a:extLst>
                  <a:ext uri="{FF2B5EF4-FFF2-40B4-BE49-F238E27FC236}">
                    <a16:creationId xmlns:a16="http://schemas.microsoft.com/office/drawing/2014/main" id="{CBDB4417-9D8F-B1D5-D8DA-764EB5D60E82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3" name="Arc 782">
                <a:extLst>
                  <a:ext uri="{FF2B5EF4-FFF2-40B4-BE49-F238E27FC236}">
                    <a16:creationId xmlns:a16="http://schemas.microsoft.com/office/drawing/2014/main" id="{F488CEFA-BCE5-5DFB-EC71-6EEA495E4B09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4" name="Arc 783">
                <a:extLst>
                  <a:ext uri="{FF2B5EF4-FFF2-40B4-BE49-F238E27FC236}">
                    <a16:creationId xmlns:a16="http://schemas.microsoft.com/office/drawing/2014/main" id="{1FA3F73F-2906-D7D2-9A25-E9FE192B1962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5" name="Arc 784">
                <a:extLst>
                  <a:ext uri="{FF2B5EF4-FFF2-40B4-BE49-F238E27FC236}">
                    <a16:creationId xmlns:a16="http://schemas.microsoft.com/office/drawing/2014/main" id="{986E6E07-E482-A42B-3E65-FA87070CF008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sp>
            <p:nvSpPr>
              <p:cNvPr id="786" name="Arc 785">
                <a:extLst>
                  <a:ext uri="{FF2B5EF4-FFF2-40B4-BE49-F238E27FC236}">
                    <a16:creationId xmlns:a16="http://schemas.microsoft.com/office/drawing/2014/main" id="{8B0D0E24-E313-BCE3-2407-255244E32683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1800"/>
              </a:p>
            </p:txBody>
          </p: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C5EC168C-C131-603C-6876-60C98D601089}"/>
                  </a:ext>
                </a:extLst>
              </p:cNvPr>
              <p:cNvCxnSpPr>
                <a:cxnSpLocks/>
                <a:stCxn id="786" idx="2"/>
              </p:cNvCxnSpPr>
              <p:nvPr/>
            </p:nvCxnSpPr>
            <p:spPr>
              <a:xfrm>
                <a:off x="3776028" y="1642304"/>
                <a:ext cx="864268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D3261982-0946-BAF8-B41F-B7F7E4D027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66AF2801-DB73-913F-5952-98797B1D27DE}"/>
                </a:ext>
              </a:extLst>
            </p:cNvPr>
            <p:cNvSpPr/>
            <p:nvPr/>
          </p:nvSpPr>
          <p:spPr>
            <a:xfrm>
              <a:off x="2805421" y="4920349"/>
              <a:ext cx="79871" cy="79871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/>
            </a:p>
          </p:txBody>
        </p:sp>
      </p:grpSp>
      <p:sp>
        <p:nvSpPr>
          <p:cNvPr id="932" name="TextBox 931">
            <a:extLst>
              <a:ext uri="{FF2B5EF4-FFF2-40B4-BE49-F238E27FC236}">
                <a16:creationId xmlns:a16="http://schemas.microsoft.com/office/drawing/2014/main" id="{400F273A-2339-0BF6-97A4-115431ECC9A7}"/>
              </a:ext>
            </a:extLst>
          </p:cNvPr>
          <p:cNvSpPr txBox="1"/>
          <p:nvPr/>
        </p:nvSpPr>
        <p:spPr>
          <a:xfrm>
            <a:off x="2207363" y="2875715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33" name="TextBox 932">
            <a:extLst>
              <a:ext uri="{FF2B5EF4-FFF2-40B4-BE49-F238E27FC236}">
                <a16:creationId xmlns:a16="http://schemas.microsoft.com/office/drawing/2014/main" id="{AA73AC4E-4C0B-24C1-32B2-96376875926E}"/>
              </a:ext>
            </a:extLst>
          </p:cNvPr>
          <p:cNvSpPr txBox="1"/>
          <p:nvPr/>
        </p:nvSpPr>
        <p:spPr>
          <a:xfrm>
            <a:off x="2199538" y="3544682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34" name="TextBox 933">
            <a:extLst>
              <a:ext uri="{FF2B5EF4-FFF2-40B4-BE49-F238E27FC236}">
                <a16:creationId xmlns:a16="http://schemas.microsoft.com/office/drawing/2014/main" id="{087FBEF5-F491-AAE4-BC72-A3D1ADBDF7AB}"/>
              </a:ext>
            </a:extLst>
          </p:cNvPr>
          <p:cNvSpPr txBox="1"/>
          <p:nvPr/>
        </p:nvSpPr>
        <p:spPr>
          <a:xfrm>
            <a:off x="4116184" y="2416229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F3DB4C7A-1FCC-5973-137A-79EFDC178DCC}"/>
              </a:ext>
            </a:extLst>
          </p:cNvPr>
          <p:cNvSpPr txBox="1"/>
          <p:nvPr/>
        </p:nvSpPr>
        <p:spPr>
          <a:xfrm>
            <a:off x="6184722" y="3467698"/>
            <a:ext cx="208451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</a:t>
            </a:r>
          </a:p>
        </p:txBody>
      </p:sp>
      <p:sp>
        <p:nvSpPr>
          <p:cNvPr id="936" name="TextBox 935">
            <a:extLst>
              <a:ext uri="{FF2B5EF4-FFF2-40B4-BE49-F238E27FC236}">
                <a16:creationId xmlns:a16="http://schemas.microsoft.com/office/drawing/2014/main" id="{FDD269CA-16E9-0450-8C07-5482352A0774}"/>
              </a:ext>
            </a:extLst>
          </p:cNvPr>
          <p:cNvSpPr txBox="1"/>
          <p:nvPr/>
        </p:nvSpPr>
        <p:spPr>
          <a:xfrm>
            <a:off x="4116184" y="3574343"/>
            <a:ext cx="374166" cy="2511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CLK</a:t>
            </a: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51EE2982-EF9F-ACE7-BF8C-F35F92325432}"/>
              </a:ext>
            </a:extLst>
          </p:cNvPr>
          <p:cNvSpPr txBox="1"/>
          <p:nvPr/>
        </p:nvSpPr>
        <p:spPr>
          <a:xfrm>
            <a:off x="5479532" y="3178280"/>
            <a:ext cx="335133" cy="3201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I</a:t>
            </a:r>
            <a:r>
              <a:rPr lang="en-CH" sz="1800" baseline="-250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</a:t>
            </a:r>
          </a:p>
        </p:txBody>
      </p:sp>
      <p:sp>
        <p:nvSpPr>
          <p:cNvPr id="938" name="Oval 937">
            <a:extLst>
              <a:ext uri="{FF2B5EF4-FFF2-40B4-BE49-F238E27FC236}">
                <a16:creationId xmlns:a16="http://schemas.microsoft.com/office/drawing/2014/main" id="{0C1D3553-36F9-7DAB-D8BE-63AA1AA21004}"/>
              </a:ext>
            </a:extLst>
          </p:cNvPr>
          <p:cNvSpPr/>
          <p:nvPr/>
        </p:nvSpPr>
        <p:spPr>
          <a:xfrm>
            <a:off x="335803" y="3535755"/>
            <a:ext cx="137680" cy="13768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Triangle 940">
            <a:extLst>
              <a:ext uri="{FF2B5EF4-FFF2-40B4-BE49-F238E27FC236}">
                <a16:creationId xmlns:a16="http://schemas.microsoft.com/office/drawing/2014/main" id="{B9BE5BC9-AB3A-7F70-A8C0-AB0267755916}"/>
              </a:ext>
            </a:extLst>
          </p:cNvPr>
          <p:cNvSpPr/>
          <p:nvPr/>
        </p:nvSpPr>
        <p:spPr>
          <a:xfrm rot="5400000">
            <a:off x="7025911" y="3745213"/>
            <a:ext cx="695379" cy="581238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942" name="Oval 941">
            <a:extLst>
              <a:ext uri="{FF2B5EF4-FFF2-40B4-BE49-F238E27FC236}">
                <a16:creationId xmlns:a16="http://schemas.microsoft.com/office/drawing/2014/main" id="{48761725-0FC9-0773-CFAB-6D04327C06AD}"/>
              </a:ext>
            </a:extLst>
          </p:cNvPr>
          <p:cNvSpPr/>
          <p:nvPr/>
        </p:nvSpPr>
        <p:spPr>
          <a:xfrm>
            <a:off x="7664985" y="3960806"/>
            <a:ext cx="140620" cy="1406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3" name="Group 942">
            <a:extLst>
              <a:ext uri="{FF2B5EF4-FFF2-40B4-BE49-F238E27FC236}">
                <a16:creationId xmlns:a16="http://schemas.microsoft.com/office/drawing/2014/main" id="{AB0441C1-205F-3CD5-C202-AD5CC33650F8}"/>
              </a:ext>
            </a:extLst>
          </p:cNvPr>
          <p:cNvGrpSpPr/>
          <p:nvPr/>
        </p:nvGrpSpPr>
        <p:grpSpPr>
          <a:xfrm>
            <a:off x="7359549" y="4073125"/>
            <a:ext cx="53394" cy="142199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944" name="Straight Connector 943">
              <a:extLst>
                <a:ext uri="{FF2B5EF4-FFF2-40B4-BE49-F238E27FC236}">
                  <a16:creationId xmlns:a16="http://schemas.microsoft.com/office/drawing/2014/main" id="{08D14287-7BE7-AB87-5424-C9268D015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Connector 944">
              <a:extLst>
                <a:ext uri="{FF2B5EF4-FFF2-40B4-BE49-F238E27FC236}">
                  <a16:creationId xmlns:a16="http://schemas.microsoft.com/office/drawing/2014/main" id="{36CDCD0A-3A91-66D4-8C9F-EED56C07F777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0C26862-1F06-25A3-8801-EAA797CA2C87}"/>
              </a:ext>
            </a:extLst>
          </p:cNvPr>
          <p:cNvCxnSpPr>
            <a:cxnSpLocks/>
          </p:cNvCxnSpPr>
          <p:nvPr/>
        </p:nvCxnSpPr>
        <p:spPr>
          <a:xfrm>
            <a:off x="6817567" y="4032367"/>
            <a:ext cx="264650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F6AB93C3-F216-748B-06D1-F6CA3D1398A4}"/>
              </a:ext>
            </a:extLst>
          </p:cNvPr>
          <p:cNvCxnSpPr>
            <a:cxnSpLocks/>
          </p:cNvCxnSpPr>
          <p:nvPr/>
        </p:nvCxnSpPr>
        <p:spPr>
          <a:xfrm flipV="1">
            <a:off x="7811255" y="4031115"/>
            <a:ext cx="142769" cy="1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54C5BF-1029-9FA3-765E-B8281683EBB9}"/>
              </a:ext>
            </a:extLst>
          </p:cNvPr>
          <p:cNvSpPr txBox="1"/>
          <p:nvPr/>
        </p:nvSpPr>
        <p:spPr>
          <a:xfrm>
            <a:off x="5370571" y="2511732"/>
            <a:ext cx="94128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Q=AB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3D029-031E-DC29-5B3A-B071B4A73440}"/>
              </a:ext>
            </a:extLst>
          </p:cNvPr>
          <p:cNvCxnSpPr>
            <a:cxnSpLocks/>
          </p:cNvCxnSpPr>
          <p:nvPr/>
        </p:nvCxnSpPr>
        <p:spPr>
          <a:xfrm>
            <a:off x="6040715" y="2571751"/>
            <a:ext cx="14400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00807-1066-FF4D-598D-AEADA808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0965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4" y="131032"/>
            <a:ext cx="6607095" cy="577231"/>
          </a:xfrm>
        </p:spPr>
        <p:txBody>
          <a:bodyPr>
            <a:normAutofit/>
          </a:bodyPr>
          <a:lstStyle/>
          <a:p>
            <a:r>
              <a:rPr lang="en-US" dirty="0"/>
              <a:t>Gate Compounding: XNOR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Rassul</a:t>
            </a:r>
            <a:r>
              <a:rPr lang="fr-FR" dirty="0"/>
              <a:t> </a:t>
            </a:r>
            <a:r>
              <a:rPr lang="fr-FR" dirty="0" err="1"/>
              <a:t>Bairamkulov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34</a:t>
            </a:fld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25E896-A6C8-0155-270B-84931FC2B7C9}"/>
              </a:ext>
            </a:extLst>
          </p:cNvPr>
          <p:cNvGrpSpPr/>
          <p:nvPr/>
        </p:nvGrpSpPr>
        <p:grpSpPr>
          <a:xfrm>
            <a:off x="1591063" y="1997475"/>
            <a:ext cx="6105228" cy="2291676"/>
            <a:chOff x="1104569" y="1188002"/>
            <a:chExt cx="6549696" cy="24585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CC3AC5-C3C0-E300-B671-226A80F1D3E9}"/>
                </a:ext>
              </a:extLst>
            </p:cNvPr>
            <p:cNvSpPr/>
            <p:nvPr/>
          </p:nvSpPr>
          <p:spPr>
            <a:xfrm>
              <a:off x="1573718" y="2317993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28CBDD-6B2F-4D49-8CD5-39B2BE4FA8C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1104569" y="2527183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86C2B38-53C3-0DCE-61E2-AD0C5371E2E6}"/>
                </a:ext>
              </a:extLst>
            </p:cNvPr>
            <p:cNvSpPr/>
            <p:nvPr/>
          </p:nvSpPr>
          <p:spPr>
            <a:xfrm>
              <a:off x="1573718" y="1787522"/>
              <a:ext cx="418380" cy="41838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0A5CA7-3102-F2E6-F58A-7BF4E496BD2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104569" y="1996712"/>
              <a:ext cx="469149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8D1880-7E44-EEDB-E696-768B10A2F489}"/>
                </a:ext>
              </a:extLst>
            </p:cNvPr>
            <p:cNvSpPr/>
            <p:nvPr/>
          </p:nvSpPr>
          <p:spPr>
            <a:xfrm flipH="1">
              <a:off x="2532562" y="118800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1BE081-322C-24FF-4B25-2E36A0D2BA69}"/>
                </a:ext>
              </a:extLst>
            </p:cNvPr>
            <p:cNvGrpSpPr/>
            <p:nvPr/>
          </p:nvGrpSpPr>
          <p:grpSpPr>
            <a:xfrm>
              <a:off x="3896599" y="2956360"/>
              <a:ext cx="577366" cy="690154"/>
              <a:chOff x="4225554" y="3117234"/>
              <a:chExt cx="692891" cy="82824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A8772ED-1A0B-2C5F-60B2-BB9F752781D8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CC8EF96-168E-6591-3B1C-B7E630805E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D92BB6-54D4-AB0D-5A15-1C74F8D5DE88}"/>
                </a:ext>
              </a:extLst>
            </p:cNvPr>
            <p:cNvGrpSpPr/>
            <p:nvPr/>
          </p:nvGrpSpPr>
          <p:grpSpPr>
            <a:xfrm>
              <a:off x="3899632" y="2141581"/>
              <a:ext cx="577366" cy="690154"/>
              <a:chOff x="4225554" y="3117234"/>
              <a:chExt cx="692891" cy="82824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AAF4E95-A2CB-94EA-BD1F-19B303FCEFE2}"/>
                  </a:ext>
                </a:extLst>
              </p:cNvPr>
              <p:cNvSpPr/>
              <p:nvPr/>
            </p:nvSpPr>
            <p:spPr>
              <a:xfrm>
                <a:off x="4225554" y="3117234"/>
                <a:ext cx="692891" cy="828247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08E04DA2-D118-92EC-D67F-95A974255A15}"/>
                  </a:ext>
                </a:extLst>
              </p:cNvPr>
              <p:cNvSpPr/>
              <p:nvPr/>
            </p:nvSpPr>
            <p:spPr>
              <a:xfrm>
                <a:off x="4517163" y="3745030"/>
                <a:ext cx="109673" cy="20045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8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4130A831-C53A-B08F-D7E0-4B34B1802B41}"/>
                </a:ext>
              </a:extLst>
            </p:cNvPr>
            <p:cNvSpPr/>
            <p:nvPr/>
          </p:nvSpPr>
          <p:spPr>
            <a:xfrm rot="5400000">
              <a:off x="3755427" y="1256034"/>
              <a:ext cx="828955" cy="692891"/>
            </a:xfrm>
            <a:prstGeom prst="triangle">
              <a:avLst>
                <a:gd name="adj" fmla="val 50001"/>
              </a:avLst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B2A579-4E63-514B-B94C-A53CA6D6452D}"/>
                </a:ext>
              </a:extLst>
            </p:cNvPr>
            <p:cNvSpPr/>
            <p:nvPr/>
          </p:nvSpPr>
          <p:spPr>
            <a:xfrm>
              <a:off x="4517261" y="1513043"/>
              <a:ext cx="167632" cy="16763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2449AE-30C6-F023-C7B9-7DC00E342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3152" y="1646938"/>
              <a:ext cx="35163" cy="169515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C1A5148-42DF-0474-DFFF-DE450EF418C1}"/>
                </a:ext>
              </a:extLst>
            </p:cNvPr>
            <p:cNvCxnSpPr>
              <a:cxnSpLocks/>
            </p:cNvCxnSpPr>
            <p:nvPr/>
          </p:nvCxnSpPr>
          <p:spPr>
            <a:xfrm>
              <a:off x="4191767" y="1646938"/>
              <a:ext cx="25037" cy="120702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33C9BB-DF59-9A40-3DBF-018770E84D9C}"/>
                </a:ext>
              </a:extLst>
            </p:cNvPr>
            <p:cNvGrpSpPr/>
            <p:nvPr/>
          </p:nvGrpSpPr>
          <p:grpSpPr>
            <a:xfrm>
              <a:off x="2431376" y="1332642"/>
              <a:ext cx="153791" cy="545567"/>
              <a:chOff x="1992098" y="2409614"/>
              <a:chExt cx="561671" cy="299074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2ECCE76-6366-C7B0-2069-6C6C0982F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409614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53DD2E2-369B-8F99-ABE1-B97083DE57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2098" y="2708688"/>
                <a:ext cx="561671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195502-C132-9251-7318-CEE5BA806ACE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688084"/>
              <a:ext cx="497515" cy="61335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2A8F48E-2C90-E0F0-6505-B3CE0265C669}"/>
                </a:ext>
              </a:extLst>
            </p:cNvPr>
            <p:cNvCxnSpPr>
              <a:cxnSpLocks/>
            </p:cNvCxnSpPr>
            <p:nvPr/>
          </p:nvCxnSpPr>
          <p:spPr>
            <a:xfrm>
              <a:off x="1930828" y="2141581"/>
              <a:ext cx="497515" cy="346333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98B5F-FFCE-43E1-BF9C-F9E180838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878213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FBFF59-9C3A-262E-2287-53F35C3C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376" y="1331710"/>
              <a:ext cx="504000" cy="50400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D1EB17-C991-BC57-DF53-C400C8A122D3}"/>
                </a:ext>
              </a:extLst>
            </p:cNvPr>
            <p:cNvCxnSpPr>
              <a:cxnSpLocks/>
              <a:stCxn id="14" idx="10"/>
              <a:endCxn id="17" idx="3"/>
            </p:cNvCxnSpPr>
            <p:nvPr/>
          </p:nvCxnSpPr>
          <p:spPr>
            <a:xfrm>
              <a:off x="3358822" y="1602480"/>
              <a:ext cx="464637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C3DB9B-11F7-D0AB-B99A-9DA50E64F2D7}"/>
                </a:ext>
              </a:extLst>
            </p:cNvPr>
            <p:cNvGrpSpPr/>
            <p:nvPr/>
          </p:nvGrpSpPr>
          <p:grpSpPr>
            <a:xfrm>
              <a:off x="2431376" y="2487914"/>
              <a:ext cx="1465223" cy="813523"/>
              <a:chOff x="2585167" y="2487914"/>
              <a:chExt cx="1311432" cy="813523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DC47D8E-2004-19F2-A653-A6B25B49E46D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>
                <a:off x="2585167" y="3301437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BFFD671-D447-AB66-9C79-DAEA46EDF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167" y="2487914"/>
                <a:ext cx="1311432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A34CF82-0DA8-BA9C-CC60-401099B6E135}"/>
                </a:ext>
              </a:extLst>
            </p:cNvPr>
            <p:cNvGrpSpPr/>
            <p:nvPr/>
          </p:nvGrpSpPr>
          <p:grpSpPr>
            <a:xfrm>
              <a:off x="4473966" y="2485402"/>
              <a:ext cx="367938" cy="814778"/>
              <a:chOff x="4684893" y="2482607"/>
              <a:chExt cx="464637" cy="81115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F05F988-8F6D-7D38-2AEE-371C64186E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2482607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5B8AFE-A9D3-ADFF-26CC-37798497E5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893" y="3293755"/>
                <a:ext cx="464637" cy="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28D49D-6992-20E0-CA1C-D3AC9ABF34B9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2620007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424B23-F4DB-64F6-9116-3DB55EA1F373}"/>
                </a:ext>
              </a:extLst>
            </p:cNvPr>
            <p:cNvCxnSpPr>
              <a:cxnSpLocks/>
            </p:cNvCxnSpPr>
            <p:nvPr/>
          </p:nvCxnSpPr>
          <p:spPr>
            <a:xfrm>
              <a:off x="5026019" y="3165574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3F56CB6-41CA-F645-FF5F-1F32F4F267F6}"/>
                </a:ext>
              </a:extLst>
            </p:cNvPr>
            <p:cNvCxnSpPr>
              <a:cxnSpLocks/>
            </p:cNvCxnSpPr>
            <p:nvPr/>
          </p:nvCxnSpPr>
          <p:spPr>
            <a:xfrm>
              <a:off x="4844937" y="248540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AC7597-5A39-420A-66E0-877381A0EE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4937" y="3165574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elay 32">
              <a:extLst>
                <a:ext uri="{FF2B5EF4-FFF2-40B4-BE49-F238E27FC236}">
                  <a16:creationId xmlns:a16="http://schemas.microsoft.com/office/drawing/2014/main" id="{15178295-D358-DD70-2C5A-ED18F0D0979F}"/>
                </a:ext>
              </a:extLst>
            </p:cNvPr>
            <p:cNvSpPr/>
            <p:nvPr/>
          </p:nvSpPr>
          <p:spPr>
            <a:xfrm>
              <a:off x="5179810" y="2485402"/>
              <a:ext cx="826260" cy="814770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6F46D3-6AA6-7BD0-D7E3-BF34A958935E}"/>
                </a:ext>
              </a:extLst>
            </p:cNvPr>
            <p:cNvSpPr/>
            <p:nvPr/>
          </p:nvSpPr>
          <p:spPr>
            <a:xfrm flipH="1">
              <a:off x="6674214" y="2063832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514DC4C-C7FB-2A77-2925-2D8118184928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205525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68A1B-BE88-961E-E617-FB646B44E4BF}"/>
                </a:ext>
              </a:extLst>
            </p:cNvPr>
            <p:cNvCxnSpPr>
              <a:cxnSpLocks/>
            </p:cNvCxnSpPr>
            <p:nvPr/>
          </p:nvCxnSpPr>
          <p:spPr>
            <a:xfrm>
              <a:off x="6565614" y="2751092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D89134-127D-4160-D7D6-86329770CF76}"/>
                </a:ext>
              </a:extLst>
            </p:cNvPr>
            <p:cNvCxnSpPr>
              <a:cxnSpLocks/>
            </p:cNvCxnSpPr>
            <p:nvPr/>
          </p:nvCxnSpPr>
          <p:spPr>
            <a:xfrm>
              <a:off x="5746785" y="1596859"/>
              <a:ext cx="818829" cy="608666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A7D73-E10C-0F1F-273B-511CCA8D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4532" y="2751092"/>
              <a:ext cx="181082" cy="134605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A7C0F3-0CE0-3C3B-33E9-0C0836D83A5D}"/>
                </a:ext>
              </a:extLst>
            </p:cNvPr>
            <p:cNvCxnSpPr>
              <a:cxnSpLocks/>
            </p:cNvCxnSpPr>
            <p:nvPr/>
          </p:nvCxnSpPr>
          <p:spPr>
            <a:xfrm>
              <a:off x="6006070" y="2892779"/>
              <a:ext cx="367938" cy="8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52137D-F59C-97DC-0B32-64BF9FE0866E}"/>
                </a:ext>
              </a:extLst>
            </p:cNvPr>
            <p:cNvCxnSpPr>
              <a:cxnSpLocks/>
            </p:cNvCxnSpPr>
            <p:nvPr/>
          </p:nvCxnSpPr>
          <p:spPr>
            <a:xfrm>
              <a:off x="4684893" y="1596859"/>
              <a:ext cx="10618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B5A4EF-3240-5A75-6743-6C5468AF90B0}"/>
                </a:ext>
              </a:extLst>
            </p:cNvPr>
            <p:cNvCxnSpPr>
              <a:cxnSpLocks/>
            </p:cNvCxnSpPr>
            <p:nvPr/>
          </p:nvCxnSpPr>
          <p:spPr>
            <a:xfrm>
              <a:off x="7500474" y="2478310"/>
              <a:ext cx="153791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C74CCFD-184D-FD63-041F-318E410F1782}"/>
              </a:ext>
            </a:extLst>
          </p:cNvPr>
          <p:cNvSpPr txBox="1"/>
          <p:nvPr/>
        </p:nvSpPr>
        <p:spPr>
          <a:xfrm>
            <a:off x="4219348" y="1556885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1ACEA1-F39F-4EE2-638E-9061D6D191C0}"/>
              </a:ext>
            </a:extLst>
          </p:cNvPr>
          <p:cNvSpPr txBox="1"/>
          <p:nvPr/>
        </p:nvSpPr>
        <p:spPr>
          <a:xfrm>
            <a:off x="1977147" y="1951069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9B50BF-7E4D-518A-9F7B-33D54EC4E5E6}"/>
              </a:ext>
            </a:extLst>
          </p:cNvPr>
          <p:cNvSpPr txBox="1"/>
          <p:nvPr/>
        </p:nvSpPr>
        <p:spPr>
          <a:xfrm>
            <a:off x="5561430" y="4069844"/>
            <a:ext cx="426836" cy="320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SA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B6A0B3-5338-C1BC-616B-A5EF9AF66E08}"/>
              </a:ext>
            </a:extLst>
          </p:cNvPr>
          <p:cNvSpPr txBox="1"/>
          <p:nvPr/>
        </p:nvSpPr>
        <p:spPr>
          <a:xfrm>
            <a:off x="6969646" y="2267287"/>
            <a:ext cx="492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glow rad="993503">
                    <a:schemeClr val="accent1"/>
                  </a:glow>
                </a:effectLst>
              </a:rPr>
              <a:t>AA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DC7D585-2C4F-74F7-A0E2-127F70C1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3CAF8-E984-A299-3D72-E021397C13EC}"/>
              </a:ext>
            </a:extLst>
          </p:cNvPr>
          <p:cNvSpPr txBox="1"/>
          <p:nvPr/>
        </p:nvSpPr>
        <p:spPr>
          <a:xfrm>
            <a:off x="1291285" y="2515980"/>
            <a:ext cx="2969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5863B-7003-8311-06FC-38CDF5F73E02}"/>
              </a:ext>
            </a:extLst>
          </p:cNvPr>
          <p:cNvSpPr txBox="1"/>
          <p:nvPr/>
        </p:nvSpPr>
        <p:spPr>
          <a:xfrm>
            <a:off x="1291285" y="3014945"/>
            <a:ext cx="296950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  <a:endParaRPr lang="en-US" sz="20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18EDBB-DC0F-48BC-EB17-7C13C9C69BE3}"/>
              </a:ext>
            </a:extLst>
          </p:cNvPr>
          <p:cNvGrpSpPr/>
          <p:nvPr/>
        </p:nvGrpSpPr>
        <p:grpSpPr>
          <a:xfrm>
            <a:off x="7696291" y="2971447"/>
            <a:ext cx="745408" cy="461665"/>
            <a:chOff x="8093776" y="2867791"/>
            <a:chExt cx="745408" cy="4616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312357-333B-7694-9479-34E92EE60117}"/>
                </a:ext>
              </a:extLst>
            </p:cNvPr>
            <p:cNvSpPr txBox="1"/>
            <p:nvPr/>
          </p:nvSpPr>
          <p:spPr>
            <a:xfrm>
              <a:off x="8093776" y="2867791"/>
              <a:ext cx="745408" cy="4616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r"/>
              <a:r>
                <a:rPr lang="en-CH" sz="2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  <a:r>
                <a: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⊕</a:t>
              </a:r>
              <a:r>
                <a:rPr lang="en-CH" sz="2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  <a:endParaRPr lang="en-US" sz="2000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2C13CA9-AA7A-4801-01FF-7D449D64D02B}"/>
                </a:ext>
              </a:extLst>
            </p:cNvPr>
            <p:cNvCxnSpPr>
              <a:cxnSpLocks/>
            </p:cNvCxnSpPr>
            <p:nvPr/>
          </p:nvCxnSpPr>
          <p:spPr>
            <a:xfrm>
              <a:off x="8394802" y="2977645"/>
              <a:ext cx="14335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2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651296" cy="538181"/>
          </a:xfrm>
        </p:spPr>
        <p:txBody>
          <a:bodyPr/>
          <a:lstStyle/>
          <a:p>
            <a:r>
              <a:rPr lang="en-US" dirty="0"/>
              <a:t>Case Study: 4-bit Brent Kung Adder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C817153-6160-B162-4C55-BBBA28B7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1"/>
          <a:stretch/>
        </p:blipFill>
        <p:spPr>
          <a:xfrm>
            <a:off x="2199815" y="743545"/>
            <a:ext cx="6530528" cy="4041140"/>
          </a:xfrm>
          <a:prstGeom prst="rect">
            <a:avLst/>
          </a:prstGeom>
        </p:spPr>
      </p:pic>
      <p:sp>
        <p:nvSpPr>
          <p:cNvPr id="85" name="Espace réservé du contenu 1">
            <a:extLst>
              <a:ext uri="{FF2B5EF4-FFF2-40B4-BE49-F238E27FC236}">
                <a16:creationId xmlns:a16="http://schemas.microsoft.com/office/drawing/2014/main" id="{4EA64DD6-404A-EF5D-015F-1953EB883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4" y="1081291"/>
            <a:ext cx="2209111" cy="2980918"/>
          </a:xfrm>
        </p:spPr>
        <p:txBody>
          <a:bodyPr>
            <a:normAutofit/>
          </a:bodyPr>
          <a:lstStyle/>
          <a:p>
            <a:r>
              <a:rPr lang="en-US" dirty="0"/>
              <a:t>Gate compounding [4]</a:t>
            </a:r>
          </a:p>
          <a:p>
            <a:pPr lvl="1"/>
            <a:r>
              <a:rPr lang="en-US" dirty="0"/>
              <a:t>4 clock cycles</a:t>
            </a:r>
          </a:p>
          <a:p>
            <a:pPr lvl="1"/>
            <a:r>
              <a:rPr lang="en-US" dirty="0"/>
              <a:t>658 JJs </a:t>
            </a:r>
          </a:p>
          <a:p>
            <a:endParaRPr lang="en-US" dirty="0"/>
          </a:p>
          <a:p>
            <a:r>
              <a:rPr lang="en-US" dirty="0"/>
              <a:t>Conventional gates [5]</a:t>
            </a:r>
          </a:p>
          <a:p>
            <a:pPr lvl="1"/>
            <a:r>
              <a:rPr lang="en-US" dirty="0"/>
              <a:t>6 clock cycles</a:t>
            </a:r>
          </a:p>
          <a:p>
            <a:pPr lvl="1"/>
            <a:r>
              <a:rPr lang="en-US" dirty="0"/>
              <a:t>928 JJs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FE6191-F249-BB19-B892-CCBD95DB7DB0}"/>
              </a:ext>
            </a:extLst>
          </p:cNvPr>
          <p:cNvSpPr txBox="1"/>
          <p:nvPr/>
        </p:nvSpPr>
        <p:spPr>
          <a:xfrm>
            <a:off x="521545" y="4681835"/>
            <a:ext cx="8461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badi MT Condensed Light" panose="020B0306030101010103" pitchFamily="34" charset="77"/>
              </a:rPr>
              <a:t>[4] R. Bairamkulov and G. De Micheli. "Compound Logic Gates for Pipeline Depth Minimization in Single Flux Quantum Integrated Systems." Proc. GLSVLSI 2023.</a:t>
            </a:r>
          </a:p>
          <a:p>
            <a:r>
              <a:rPr lang="en-GB" sz="1200" dirty="0">
                <a:latin typeface="Abadi MT Condensed Light" panose="020B0306030101010103" pitchFamily="34" charset="77"/>
              </a:rPr>
              <a:t>[5] </a:t>
            </a:r>
            <a:r>
              <a:rPr lang="en-GB" sz="1200" dirty="0">
                <a:effectLst/>
                <a:latin typeface="Abadi MT Condensed Light" panose="020B0306030101010103" pitchFamily="34" charset="77"/>
              </a:rPr>
              <a:t>T. Kawaguchi, K. Takagi, and N. Takagi. 2021. Rapid Single-Flux-Quantum Logic Circuits Using Clockless Gates. IEEE TASC Vol. 31, No. 4 2021.</a:t>
            </a:r>
            <a:endParaRPr lang="en-GB" sz="120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1533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 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000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Technology Mapping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5222F00D-295A-B0CE-4DBC-A0185BD4B8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85177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37</a:t>
            </a:fld>
            <a:endParaRPr lang="fr-FR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FD0B0B1-DD33-1945-C715-0B0AD126A1DC}"/>
              </a:ext>
            </a:extLst>
          </p:cNvPr>
          <p:cNvGrpSpPr/>
          <p:nvPr/>
        </p:nvGrpSpPr>
        <p:grpSpPr>
          <a:xfrm>
            <a:off x="3872164" y="1481818"/>
            <a:ext cx="4956417" cy="2179863"/>
            <a:chOff x="1418319" y="1481818"/>
            <a:chExt cx="4956417" cy="21798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BEA515-1999-2137-4F40-65E5BF7882F6}"/>
                </a:ext>
              </a:extLst>
            </p:cNvPr>
            <p:cNvSpPr/>
            <p:nvPr/>
          </p:nvSpPr>
          <p:spPr>
            <a:xfrm>
              <a:off x="2066592" y="1481818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library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48FBE9-C9A6-F769-705D-E2EB61AB60AE}"/>
                </a:ext>
              </a:extLst>
            </p:cNvPr>
            <p:cNvSpPr/>
            <p:nvPr/>
          </p:nvSpPr>
          <p:spPr>
            <a:xfrm>
              <a:off x="2066592" y="2935060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Logic function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107CDA-1B6F-D4F4-4E55-C7981DF4679B}"/>
                </a:ext>
              </a:extLst>
            </p:cNvPr>
            <p:cNvSpPr/>
            <p:nvPr/>
          </p:nvSpPr>
          <p:spPr>
            <a:xfrm>
              <a:off x="3391244" y="2208439"/>
              <a:ext cx="1036860" cy="726621"/>
            </a:xfrm>
            <a:prstGeom prst="rect">
              <a:avLst/>
            </a:prstGeom>
            <a:solidFill>
              <a:srgbClr val="C00000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Technology mapping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BEC3AD-DE38-07BC-AE4F-FFB4DBB5DFB7}"/>
                </a:ext>
              </a:extLst>
            </p:cNvPr>
            <p:cNvSpPr/>
            <p:nvPr/>
          </p:nvSpPr>
          <p:spPr>
            <a:xfrm>
              <a:off x="4715896" y="2208439"/>
              <a:ext cx="1036860" cy="7266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Gate-level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netlist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31C7BED9-90AF-F204-EDB2-0476E576E76D}"/>
                </a:ext>
              </a:extLst>
            </p:cNvPr>
            <p:cNvCxnSpPr>
              <a:cxnSpLocks/>
              <a:stCxn id="8" idx="3"/>
              <a:endCxn id="10" idx="0"/>
            </p:cNvCxnSpPr>
            <p:nvPr/>
          </p:nvCxnSpPr>
          <p:spPr>
            <a:xfrm>
              <a:off x="3103452" y="1845129"/>
              <a:ext cx="806222" cy="363310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754B92A-F2A5-809D-E582-5850E95F39BE}"/>
                </a:ext>
              </a:extLst>
            </p:cNvPr>
            <p:cNvCxnSpPr>
              <a:cxnSpLocks/>
              <a:stCxn id="9" idx="3"/>
              <a:endCxn id="10" idx="2"/>
            </p:cNvCxnSpPr>
            <p:nvPr/>
          </p:nvCxnSpPr>
          <p:spPr>
            <a:xfrm flipV="1">
              <a:off x="3103452" y="2935060"/>
              <a:ext cx="806222" cy="363311"/>
            </a:xfrm>
            <a:prstGeom prst="bentConnector2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581D59C-F379-0469-91F3-FFEAD3CB129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428104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312F4F-A354-673A-2D98-C4FBFBBAC05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5752756" y="2571750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AB9B8C-A2D5-2B9B-9A37-F2E13D846FA1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778800" y="3298371"/>
              <a:ext cx="287792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4F9456C-7C58-F3D6-FC0F-8387EBA8A485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778800" y="1845129"/>
              <a:ext cx="287792" cy="10204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A6165E5-A2D6-D7C9-A97E-2C076961A7AD}"/>
                </a:ext>
              </a:extLst>
            </p:cNvPr>
            <p:cNvSpPr txBox="1"/>
            <p:nvPr/>
          </p:nvSpPr>
          <p:spPr>
            <a:xfrm>
              <a:off x="1418319" y="1751458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74D9964-6D69-BD7F-A3C6-8DEEEF06069E}"/>
                </a:ext>
              </a:extLst>
            </p:cNvPr>
            <p:cNvSpPr txBox="1"/>
            <p:nvPr/>
          </p:nvSpPr>
          <p:spPr>
            <a:xfrm>
              <a:off x="1418319" y="3194495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4848E77-543B-6EF1-F1F8-211A2D624958}"/>
                </a:ext>
              </a:extLst>
            </p:cNvPr>
            <p:cNvSpPr txBox="1"/>
            <p:nvPr/>
          </p:nvSpPr>
          <p:spPr>
            <a:xfrm>
              <a:off x="6115050" y="2467874"/>
              <a:ext cx="259686" cy="2077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•••</a:t>
              </a:r>
            </a:p>
          </p:txBody>
        </p:sp>
      </p:grp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DA1CA50-13F6-18F5-84A0-AEECDECB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</p:spTree>
    <p:extLst>
      <p:ext uri="{BB962C8B-B14F-4D97-AF65-F5344CB8AC3E}">
        <p14:creationId xmlns:p14="http://schemas.microsoft.com/office/powerpoint/2010/main" val="3778441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829" y="1521620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12195" r="-4520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itle 2">
            <a:extLst>
              <a:ext uri="{FF2B5EF4-FFF2-40B4-BE49-F238E27FC236}">
                <a16:creationId xmlns:a16="http://schemas.microsoft.com/office/drawing/2014/main" id="{EB07D8CE-28F9-64AC-71FE-7BB2B739E105}"/>
              </a:ext>
            </a:extLst>
          </p:cNvPr>
          <p:cNvSpPr txBox="1">
            <a:spLocks/>
          </p:cNvSpPr>
          <p:nvPr/>
        </p:nvSpPr>
        <p:spPr>
          <a:xfrm>
            <a:off x="181325" y="201276"/>
            <a:ext cx="3871060" cy="538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Franklin Gothic Demi Cond" panose="020B0603020102020204" pitchFamily="34" charset="0"/>
              </a:rPr>
              <a:t>Technology Mapping 101</a:t>
            </a:r>
            <a:endParaRPr lang="en-US" b="1" dirty="0">
              <a:latin typeface="Franklin Gothic Demi Cond" panose="020B0603020102020204" pitchFamily="34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9FBC0D1-213A-AA8B-46A7-3CFAC71938D0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159AE2EB-54AA-1D43-4D68-A3FCA1D6A6A1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46B5BB7-F2FF-57B2-3068-75A91A788CE4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272CCB1-6E1A-E9D6-BE35-10B3C947C370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56C265F-15E2-DDBB-130B-61CD676CBB52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29341CE-4FF9-AEE7-3B90-E300610C411F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1829BF1-196C-44EF-A580-1A2116D57048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BEE4DF2-D6B1-7048-AE3C-8102DC9C1C9F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1E77015-9435-8460-091A-F97C5E77B715}"/>
                </a:ext>
              </a:extLst>
            </p:cNvPr>
            <p:cNvCxnSpPr>
              <a:cxnSpLocks/>
              <a:endCxn id="109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2773D4F-63A2-0F6E-041D-197564CBF676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6104B94B-6839-3284-A946-284D96DA8132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25003BD-DF7F-D611-1BCA-48176A89CDF7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0" name="Delay 119">
              <a:extLst>
                <a:ext uri="{FF2B5EF4-FFF2-40B4-BE49-F238E27FC236}">
                  <a16:creationId xmlns:a16="http://schemas.microsoft.com/office/drawing/2014/main" id="{2CA5C433-6F74-26D7-A6B0-34169DF0984A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F39CD81-71A1-9600-22B8-97B3674F9F0E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F0F0D83-A7B3-0394-57FE-7E0A615DBF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37C9F8D-2472-C05A-EE4D-E7C7F9201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6D4A382-B3D4-E99B-5376-0B37A6CE3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36DEB61-2BAE-4000-BFD1-9E32A12B6F4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C32BF4D-92DC-CC31-5711-45985A74E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240F898-D27E-AEB2-F5E2-3E1F7B81B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98B2EE6-BE1D-3FAB-9E99-BCD7AD128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2206C67-E4E2-3124-6271-26C8219BAE6B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1F08AD4-BC87-C32C-0DEC-9B4966D6DF64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5702979-D788-315D-1F1C-E83232FA7B9F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26010E9-B466-0293-6668-0114E459491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E4418C00-61F4-8223-F8E9-9EC87DBDF1EA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9005974-58F3-30A8-F51B-F1676CD80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3A49174-656B-731D-0E31-8F33847D93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0DB5E9B-1FB1-B087-C674-029A0E378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B5CCE14-E25A-F280-1BBB-B2A9344E69C4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8128FD9-A0AC-C2ED-DEAB-A13AD07A23B0}"/>
                  </a:ext>
                </a:extLst>
              </p:cNvPr>
              <p:cNvCxnSpPr>
                <a:cxnSpLocks/>
                <a:stCxn id="123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0D6EE3C-6977-86C8-7D8B-CB120FB1F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392116A-3E7B-9CE8-5DD7-1E266BA5AF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Delay 128">
              <a:extLst>
                <a:ext uri="{FF2B5EF4-FFF2-40B4-BE49-F238E27FC236}">
                  <a16:creationId xmlns:a16="http://schemas.microsoft.com/office/drawing/2014/main" id="{09628AE1-40B4-D661-91DD-33726BCB8537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78D398C-C129-CFAB-E6E4-A69D08E5E8F0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568DD4-3921-2F50-C59A-13A3EE1D8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43BFD69-C242-E4FF-3C8E-D467AE5AE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68A6DF9-A76A-0A8E-1CF4-E267A21D5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22BABF6-1554-566F-4EEC-9F9E676161B6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06D2D9F4-9D72-B1DA-9F1B-84424769067F}"/>
                  </a:ext>
                </a:extLst>
              </p:cNvPr>
              <p:cNvCxnSpPr>
                <a:cxnSpLocks/>
                <a:stCxn id="115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80253A5-64E5-3315-BB31-57DA6E560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5A3E4BB-470F-E940-9CAA-1DD2C97FC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D1BC98B-81EE-8DF6-F42F-7410926F4C48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D47670B-6B43-9FBE-A35D-C31FFFC38A56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4B7D83A-78F4-B990-3342-C02155C5E927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990A0030-2A17-12AE-81C7-71719B714236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59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325" y="201276"/>
            <a:ext cx="3871060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 101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82" name="Content Placeholder 1">
            <a:extLst>
              <a:ext uri="{FF2B5EF4-FFF2-40B4-BE49-F238E27FC236}">
                <a16:creationId xmlns:a16="http://schemas.microsoft.com/office/drawing/2014/main" id="{F1CCB834-ADC7-2293-419C-6C5A7C8D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logic function into gate-level netlist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/>
              <p:nvPr/>
            </p:nvSpPr>
            <p:spPr>
              <a:xfrm>
                <a:off x="1126396" y="-724048"/>
                <a:ext cx="22310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A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C</m:t>
                    </m:r>
                    <m:r>
                      <a:rPr lang="en-US" sz="28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MU Typewriter Text" panose="02000609000000000000" pitchFamily="49" charset="0"/>
                      </a:rPr>
                      <m:t>⨁</m:t>
                    </m:r>
                    <m:r>
                      <m:rPr>
                        <m:nor/>
                      </m:rPr>
                      <a:rPr lang="en-US" sz="2800" b="0" i="0" dirty="0" smtClean="0">
                        <a:solidFill>
                          <a:prstClr val="black"/>
                        </a:solidFill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rPr>
                      <m:t>D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11827-FFDE-9676-49E0-9AB5BB725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96" y="-724048"/>
                <a:ext cx="2231020" cy="523220"/>
              </a:xfrm>
              <a:prstGeom prst="rect">
                <a:avLst/>
              </a:prstGeom>
              <a:blipFill>
                <a:blip r:embed="rId3"/>
                <a:stretch>
                  <a:fillRect t="-6977" r="-4520" b="-34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026AFB4-E6EA-0EB2-B225-4C6541F11FA3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9E8192-9912-BA33-6B29-9CD9856EB57A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43B25C-603E-A586-08ED-E3A1B1E30A76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9BA5CC-76EB-A8D5-6805-8EADD22A2B09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B7C26-49EE-580D-A1A5-7D47D183D853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D1658E-CAA7-F3E1-F07C-B71D1E5F4B77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D2231E-46E0-D156-0D7C-3498862CB513}"/>
                </a:ext>
              </a:extLst>
            </p:cNvPr>
            <p:cNvCxnSpPr>
              <a:cxnSpLocks/>
              <a:stCxn id="4" idx="3"/>
              <a:endCxn id="17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96F055-FCE9-1663-4CBC-E97CBBA9CDBE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702485-0890-EC86-D8DE-230E8302C422}"/>
                </a:ext>
              </a:extLst>
            </p:cNvPr>
            <p:cNvCxnSpPr>
              <a:cxnSpLocks/>
              <a:stCxn id="8" idx="3"/>
              <a:endCxn id="17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DE7FED8-0370-481D-8B87-07F7EF951911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056BF5-7722-2B8D-230A-AF4C57A54746}"/>
                </a:ext>
              </a:extLst>
            </p:cNvPr>
            <p:cNvCxnSpPr>
              <a:cxnSpLocks/>
              <a:stCxn id="9" idx="3"/>
              <a:endCxn id="25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339FF9-104F-DE73-C588-9BD079732236}"/>
                </a:ext>
              </a:extLst>
            </p:cNvPr>
            <p:cNvCxnSpPr>
              <a:cxnSpLocks/>
              <a:stCxn id="10" idx="3"/>
              <a:endCxn id="25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8504B4-18E1-D66E-175D-B09C85B332B7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6C9385B-079C-B876-0861-A169CB92182E}"/>
                </a:ext>
              </a:extLst>
            </p:cNvPr>
            <p:cNvCxnSpPr>
              <a:cxnSpLocks/>
              <a:stCxn id="9" idx="3"/>
              <a:endCxn id="78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4E02117-C3CC-7A7E-38B9-C8FB090B30F7}"/>
                </a:ext>
              </a:extLst>
            </p:cNvPr>
            <p:cNvCxnSpPr>
              <a:cxnSpLocks/>
              <a:stCxn id="10" idx="3"/>
              <a:endCxn id="78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E673C58-0F23-476A-9877-F153AE2584EE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134BDE5-F20B-1AEC-2C55-A6098896ECFC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BBFE8A1-407F-C978-18DE-B73939038544}"/>
                </a:ext>
              </a:extLst>
            </p:cNvPr>
            <p:cNvCxnSpPr>
              <a:cxnSpLocks/>
              <a:stCxn id="25" idx="6"/>
              <a:endCxn id="100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0B2688E-2777-E22C-598D-C5FE2926B1B1}"/>
                </a:ext>
              </a:extLst>
            </p:cNvPr>
            <p:cNvCxnSpPr>
              <a:cxnSpLocks/>
              <a:stCxn id="78" idx="6"/>
              <a:endCxn id="100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19FCC64-ADD0-D6AC-010A-354D9971040B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2002C0-6ACE-67D3-4A00-3FCE5D39C52F}"/>
                </a:ext>
              </a:extLst>
            </p:cNvPr>
            <p:cNvCxnSpPr>
              <a:cxnSpLocks/>
              <a:stCxn id="100" idx="6"/>
              <a:endCxn id="103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C500DB2-6F7E-5C56-C747-D52903A5BFA2}"/>
                </a:ext>
              </a:extLst>
            </p:cNvPr>
            <p:cNvCxnSpPr>
              <a:cxnSpLocks/>
              <a:stCxn id="17" idx="6"/>
              <a:endCxn id="103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19978-CE77-CF64-19CC-E88D555C2E37}"/>
                </a:ext>
              </a:extLst>
            </p:cNvPr>
            <p:cNvCxnSpPr>
              <a:cxnSpLocks/>
              <a:stCxn id="11" idx="3"/>
              <a:endCxn id="81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5B7615-69C0-A18F-0B2A-E5C47E0CF371}"/>
                </a:ext>
              </a:extLst>
            </p:cNvPr>
            <p:cNvCxnSpPr>
              <a:cxnSpLocks/>
              <a:stCxn id="103" idx="6"/>
              <a:endCxn id="81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6666993-F222-BDDC-9410-748798239015}"/>
                </a:ext>
              </a:extLst>
            </p:cNvPr>
            <p:cNvCxnSpPr>
              <a:cxnSpLocks/>
              <a:stCxn id="81" idx="6"/>
              <a:endCxn id="109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117216-4FF6-37A2-F80D-6CBB21F24F60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9E1361D-6A31-CBAF-7C6B-8E876B6FA678}"/>
              </a:ext>
            </a:extLst>
          </p:cNvPr>
          <p:cNvGrpSpPr/>
          <p:nvPr/>
        </p:nvGrpSpPr>
        <p:grpSpPr>
          <a:xfrm>
            <a:off x="4057963" y="2664471"/>
            <a:ext cx="4799974" cy="2153807"/>
            <a:chOff x="4572000" y="2335467"/>
            <a:chExt cx="4020316" cy="1803965"/>
          </a:xfrm>
        </p:grpSpPr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F9F7532E-402F-E05B-E606-422A800FDB95}"/>
                </a:ext>
              </a:extLst>
            </p:cNvPr>
            <p:cNvSpPr/>
            <p:nvPr/>
          </p:nvSpPr>
          <p:spPr>
            <a:xfrm rot="5400000">
              <a:off x="5098480" y="2368236"/>
              <a:ext cx="399284" cy="333746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86B75FD-0B0B-2767-B454-C950977ED9AA}"/>
                </a:ext>
              </a:extLst>
            </p:cNvPr>
            <p:cNvSpPr/>
            <p:nvPr/>
          </p:nvSpPr>
          <p:spPr>
            <a:xfrm>
              <a:off x="5465433" y="2492029"/>
              <a:ext cx="80744" cy="8074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4B1D840-C784-6E14-FA88-30F86AAB0805}"/>
                </a:ext>
              </a:extLst>
            </p:cNvPr>
            <p:cNvSpPr txBox="1"/>
            <p:nvPr/>
          </p:nvSpPr>
          <p:spPr>
            <a:xfrm>
              <a:off x="4572001" y="2373154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506C1C7-307B-FCCC-F711-06ED2ABD0669}"/>
                </a:ext>
              </a:extLst>
            </p:cNvPr>
            <p:cNvSpPr txBox="1"/>
            <p:nvPr/>
          </p:nvSpPr>
          <p:spPr>
            <a:xfrm>
              <a:off x="4572000" y="2817977"/>
              <a:ext cx="250715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0ED04CB-15BC-9494-AB3B-4B7B4F65BBD9}"/>
                </a:ext>
              </a:extLst>
            </p:cNvPr>
            <p:cNvSpPr txBox="1"/>
            <p:nvPr/>
          </p:nvSpPr>
          <p:spPr>
            <a:xfrm>
              <a:off x="4572001" y="3184126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694F8F-1BEC-2DA9-1769-8841590F6332}"/>
                </a:ext>
              </a:extLst>
            </p:cNvPr>
            <p:cNvSpPr txBox="1"/>
            <p:nvPr/>
          </p:nvSpPr>
          <p:spPr>
            <a:xfrm>
              <a:off x="4572000" y="3423747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E99C9F9-E630-32A2-755D-BD954AE4CABD}"/>
                </a:ext>
              </a:extLst>
            </p:cNvPr>
            <p:cNvSpPr txBox="1"/>
            <p:nvPr/>
          </p:nvSpPr>
          <p:spPr>
            <a:xfrm>
              <a:off x="4572000" y="3819624"/>
              <a:ext cx="250714" cy="31980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7A93C77-079C-D53D-D8C0-31DE0806734D}"/>
                </a:ext>
              </a:extLst>
            </p:cNvPr>
            <p:cNvCxnSpPr>
              <a:cxnSpLocks/>
              <a:endCxn id="111" idx="3"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BC60DE6-95D4-CD63-B313-193FCEDA11C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A510DD7A-D1C2-2449-9555-A8C48F26AB81}"/>
                </a:ext>
              </a:extLst>
            </p:cNvPr>
            <p:cNvSpPr/>
            <p:nvPr/>
          </p:nvSpPr>
          <p:spPr>
            <a:xfrm rot="5400000">
              <a:off x="5093075" y="2808177"/>
              <a:ext cx="412602" cy="344878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36246BD-EB29-A229-E6D5-EA8134570ADE}"/>
                </a:ext>
              </a:extLst>
            </p:cNvPr>
            <p:cNvSpPr/>
            <p:nvPr/>
          </p:nvSpPr>
          <p:spPr>
            <a:xfrm>
              <a:off x="5472268" y="2936099"/>
              <a:ext cx="83437" cy="8343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2" name="Delay 121">
              <a:extLst>
                <a:ext uri="{FF2B5EF4-FFF2-40B4-BE49-F238E27FC236}">
                  <a16:creationId xmlns:a16="http://schemas.microsoft.com/office/drawing/2014/main" id="{B4C86DD8-3325-C5DB-D5B6-3C09559905EB}"/>
                </a:ext>
              </a:extLst>
            </p:cNvPr>
            <p:cNvSpPr/>
            <p:nvPr/>
          </p:nvSpPr>
          <p:spPr>
            <a:xfrm>
              <a:off x="5896773" y="2513655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118734E-8D25-288C-EF2B-9D9DADB4C229}"/>
                </a:ext>
              </a:extLst>
            </p:cNvPr>
            <p:cNvGrpSpPr/>
            <p:nvPr/>
          </p:nvGrpSpPr>
          <p:grpSpPr>
            <a:xfrm>
              <a:off x="5546177" y="2530473"/>
              <a:ext cx="349785" cy="112178"/>
              <a:chOff x="2176966" y="1319570"/>
              <a:chExt cx="820905" cy="25501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59EAB99-A7C4-03FC-276E-CA8467C6853C}"/>
                  </a:ext>
                </a:extLst>
              </p:cNvPr>
              <p:cNvCxnSpPr>
                <a:cxnSpLocks/>
                <a:stCxn id="112" idx="6"/>
              </p:cNvCxnSpPr>
              <p:nvPr/>
            </p:nvCxnSpPr>
            <p:spPr>
              <a:xfrm flipV="1">
                <a:off x="2176966" y="1319570"/>
                <a:ext cx="422587" cy="4383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F3792C3-1FA0-97C1-113C-8D7AAE37B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AD2D231-FEA2-3C5B-9676-57A261835E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EECA3C0-7791-5B5A-C1FD-EB173661A03A}"/>
                </a:ext>
              </a:extLst>
            </p:cNvPr>
            <p:cNvGrpSpPr/>
            <p:nvPr/>
          </p:nvGrpSpPr>
          <p:grpSpPr>
            <a:xfrm flipV="1">
              <a:off x="5568149" y="2858079"/>
              <a:ext cx="327357" cy="115715"/>
              <a:chOff x="2229602" y="1324171"/>
              <a:chExt cx="768269" cy="250409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D59BEF6-DBCF-C478-E2BF-B80696713C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91BF4FE-A23B-B7C6-7D73-0E6CCA9E95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199ECA9-687D-AFE2-0C9D-431D7A147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6ACAFB50-23E7-B953-1F89-EAB8673B6FD4}"/>
                </a:ext>
              </a:extLst>
            </p:cNvPr>
            <p:cNvSpPr/>
            <p:nvPr/>
          </p:nvSpPr>
          <p:spPr>
            <a:xfrm flipH="1">
              <a:off x="5123259" y="3225069"/>
              <a:ext cx="512029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55C501-224C-5FE3-97CE-8AAE570AEBF5}"/>
                </a:ext>
              </a:extLst>
            </p:cNvPr>
            <p:cNvSpPr/>
            <p:nvPr/>
          </p:nvSpPr>
          <p:spPr>
            <a:xfrm>
              <a:off x="5077470" y="3249198"/>
              <a:ext cx="69294" cy="42792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D230F5-4F6A-CC16-B570-7F092DB3818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F7C63DC-B02C-3620-6F08-1192BAB4A175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98687DE0-B668-9424-2970-8718277A7753}"/>
                </a:ext>
              </a:extLst>
            </p:cNvPr>
            <p:cNvGrpSpPr/>
            <p:nvPr/>
          </p:nvGrpSpPr>
          <p:grpSpPr>
            <a:xfrm>
              <a:off x="6381464" y="2754790"/>
              <a:ext cx="325803" cy="247951"/>
              <a:chOff x="2233249" y="1319570"/>
              <a:chExt cx="764622" cy="25501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7A39C5C-75CB-2E47-D6A4-036CFCC59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2F5A1247-1C11-C9A5-FE4E-7FFA89969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9ACC5D0-A480-BA79-63B5-135F02547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0B6A6BB-E949-A42E-D68B-439C730C566A}"/>
                </a:ext>
              </a:extLst>
            </p:cNvPr>
            <p:cNvGrpSpPr/>
            <p:nvPr/>
          </p:nvGrpSpPr>
          <p:grpSpPr>
            <a:xfrm flipV="1">
              <a:off x="5635288" y="3249200"/>
              <a:ext cx="1071523" cy="215137"/>
              <a:chOff x="483133" y="1319252"/>
              <a:chExt cx="2514738" cy="255328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F571332-CB0B-E333-C9FB-19274C373C4F}"/>
                  </a:ext>
                </a:extLst>
              </p:cNvPr>
              <p:cNvCxnSpPr>
                <a:cxnSpLocks/>
                <a:stCxn id="125" idx="10"/>
              </p:cNvCxnSpPr>
              <p:nvPr/>
            </p:nvCxnSpPr>
            <p:spPr>
              <a:xfrm>
                <a:off x="483133" y="1319252"/>
                <a:ext cx="2116255" cy="49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FCD2404-CB90-D4EF-3BAB-294BC02FB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7B71C66-0055-6957-6EFE-6674D8373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Delay 130">
              <a:extLst>
                <a:ext uri="{FF2B5EF4-FFF2-40B4-BE49-F238E27FC236}">
                  <a16:creationId xmlns:a16="http://schemas.microsoft.com/office/drawing/2014/main" id="{B9D0ED19-AF97-CB95-87A1-B629AD899218}"/>
                </a:ext>
              </a:extLst>
            </p:cNvPr>
            <p:cNvSpPr/>
            <p:nvPr/>
          </p:nvSpPr>
          <p:spPr>
            <a:xfrm>
              <a:off x="6708080" y="2887247"/>
              <a:ext cx="476978" cy="475027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C282A4A-27F9-8B92-364B-FC7E72495C0B}"/>
                </a:ext>
              </a:extLst>
            </p:cNvPr>
            <p:cNvGrpSpPr/>
            <p:nvPr/>
          </p:nvGrpSpPr>
          <p:grpSpPr>
            <a:xfrm>
              <a:off x="7197911" y="3129848"/>
              <a:ext cx="325803" cy="336972"/>
              <a:chOff x="2233249" y="1319570"/>
              <a:chExt cx="764622" cy="255010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751FF06-5616-D4F7-7E44-61298EC0F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62A196B-3FFE-B41B-8E3A-5FE3A68F8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3FAC01D-C18E-E7F4-0E07-1B928CEF1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915F212-21B7-9550-7431-6801F49DB519}"/>
                </a:ext>
              </a:extLst>
            </p:cNvPr>
            <p:cNvGrpSpPr/>
            <p:nvPr/>
          </p:nvGrpSpPr>
          <p:grpSpPr>
            <a:xfrm flipV="1">
              <a:off x="4822714" y="3698233"/>
              <a:ext cx="2700544" cy="284154"/>
              <a:chOff x="-3339990" y="1324171"/>
              <a:chExt cx="6337861" cy="250409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B52B839-D527-CB1B-0F5A-FCA6F6C7FAFD}"/>
                  </a:ext>
                </a:extLst>
              </p:cNvPr>
              <p:cNvCxnSpPr>
                <a:cxnSpLocks/>
                <a:stCxn id="117" idx="3"/>
              </p:cNvCxnSpPr>
              <p:nvPr/>
            </p:nvCxnSpPr>
            <p:spPr>
              <a:xfrm flipV="1">
                <a:off x="-3339990" y="1324171"/>
                <a:ext cx="5939378" cy="2519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193B9C-974C-8FD0-4870-3886CF667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BC714E8-5E8E-1E38-88E9-1256F9167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863CFC45-DA73-A517-F608-B9FF46D38B27}"/>
                </a:ext>
              </a:extLst>
            </p:cNvPr>
            <p:cNvSpPr/>
            <p:nvPr/>
          </p:nvSpPr>
          <p:spPr>
            <a:xfrm flipH="1">
              <a:off x="7480902" y="3346661"/>
              <a:ext cx="476978" cy="478533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92FFFD3-44FD-5E0D-7929-C728E22BE8A1}"/>
                </a:ext>
              </a:extLst>
            </p:cNvPr>
            <p:cNvCxnSpPr>
              <a:cxnSpLocks/>
            </p:cNvCxnSpPr>
            <p:nvPr/>
          </p:nvCxnSpPr>
          <p:spPr>
            <a:xfrm>
              <a:off x="7957880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C19C636-2D8E-46B3-ACB0-06873EAF222A}"/>
                </a:ext>
              </a:extLst>
            </p:cNvPr>
            <p:cNvSpPr txBox="1"/>
            <p:nvPr/>
          </p:nvSpPr>
          <p:spPr>
            <a:xfrm>
              <a:off x="8266585" y="337590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155" name="Down Arrow 154">
            <a:extLst>
              <a:ext uri="{FF2B5EF4-FFF2-40B4-BE49-F238E27FC236}">
                <a16:creationId xmlns:a16="http://schemas.microsoft.com/office/drawing/2014/main" id="{871F04CC-D76D-A38F-6954-924B37D50634}"/>
              </a:ext>
            </a:extLst>
          </p:cNvPr>
          <p:cNvSpPr/>
          <p:nvPr/>
        </p:nvSpPr>
        <p:spPr>
          <a:xfrm>
            <a:off x="5831580" y="2358401"/>
            <a:ext cx="845519" cy="4224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7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3"/>
            <a:ext cx="7573297" cy="566280"/>
          </a:xfrm>
        </p:spPr>
        <p:txBody>
          <a:bodyPr>
            <a:normAutofit/>
          </a:bodyPr>
          <a:lstStyle/>
          <a:p>
            <a:r>
              <a:rPr lang="en-US" dirty="0"/>
              <a:t>Rapid Single-Flux Quantum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759541" y="822302"/>
            <a:ext cx="4031917" cy="376720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Invented in 1985 by </a:t>
            </a:r>
            <a:br>
              <a:rPr lang="en-US" dirty="0"/>
            </a:br>
            <a:r>
              <a:rPr lang="en-US" dirty="0"/>
              <a:t>K. </a:t>
            </a:r>
            <a:r>
              <a:rPr lang="en-US" dirty="0" err="1"/>
              <a:t>Likharev</a:t>
            </a:r>
            <a:r>
              <a:rPr lang="en-US" dirty="0"/>
              <a:t> and V. Semenov [1]</a:t>
            </a:r>
          </a:p>
          <a:p>
            <a:r>
              <a:rPr lang="en-US" dirty="0"/>
              <a:t>Superconductive technology</a:t>
            </a:r>
          </a:p>
          <a:p>
            <a:pPr lvl="1"/>
            <a:r>
              <a:rPr lang="en-US" dirty="0"/>
              <a:t>Cryogenic, 4.2 K</a:t>
            </a:r>
          </a:p>
          <a:p>
            <a:pPr lvl="1"/>
            <a:r>
              <a:rPr lang="en-US" dirty="0"/>
              <a:t>Based on SFQ pulses</a:t>
            </a:r>
          </a:p>
          <a:p>
            <a:r>
              <a:rPr lang="en-US" dirty="0"/>
              <a:t>Low-power</a:t>
            </a:r>
          </a:p>
          <a:p>
            <a:pPr lvl="1"/>
            <a:r>
              <a:rPr lang="en-US" dirty="0"/>
              <a:t>Hence low heat</a:t>
            </a:r>
          </a:p>
          <a:p>
            <a:pPr lvl="1"/>
            <a:r>
              <a:rPr lang="en-US" dirty="0"/>
              <a:t>Even considering refrigeration</a:t>
            </a:r>
          </a:p>
          <a:p>
            <a:r>
              <a:rPr lang="en-US" dirty="0"/>
              <a:t>World’s fastest digital technology</a:t>
            </a:r>
          </a:p>
          <a:p>
            <a:pPr lvl="1"/>
            <a:r>
              <a:rPr lang="en-US" dirty="0"/>
              <a:t>Record speed of 770 GHz [2]</a:t>
            </a:r>
          </a:p>
          <a:p>
            <a:pPr lvl="1"/>
            <a:r>
              <a:rPr lang="en-US" dirty="0"/>
              <a:t>Consistently achieving speeds above 10 GHz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58519-CD5E-E921-D028-5E28EBBE084E}"/>
              </a:ext>
            </a:extLst>
          </p:cNvPr>
          <p:cNvSpPr txBox="1"/>
          <p:nvPr/>
        </p:nvSpPr>
        <p:spPr>
          <a:xfrm>
            <a:off x="759542" y="4589502"/>
            <a:ext cx="8384458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badi MT Condensed Light" panose="020B0306030101010103" pitchFamily="34" charset="77"/>
              </a:rPr>
              <a:t>[1] K. K. </a:t>
            </a:r>
            <a:r>
              <a:rPr lang="en-GB" sz="1000" dirty="0" err="1">
                <a:latin typeface="Abadi MT Condensed Light" panose="020B0306030101010103" pitchFamily="34" charset="77"/>
              </a:rPr>
              <a:t>Likharev</a:t>
            </a:r>
            <a:r>
              <a:rPr lang="en-GB" sz="1000" dirty="0">
                <a:latin typeface="Abadi MT Condensed Light" panose="020B0306030101010103" pitchFamily="34" charset="77"/>
              </a:rPr>
              <a:t> and V. K. Semenov, RSFQ logic/memory family: a new Josephson-junction technology for sub-terahertz-clock-frequency digital systems, in IEEE TASC 1991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[2] W. Chen, et al. Rapid single flux quantum T-flip flop operating up to 770 GHz. IEEE TASC 1999.</a:t>
            </a:r>
          </a:p>
          <a:p>
            <a:r>
              <a:rPr lang="en-GB" sz="1000" dirty="0">
                <a:latin typeface="Abadi MT Condensed Light" panose="020B0306030101010103" pitchFamily="34" charset="77"/>
              </a:rPr>
              <a:t>[3] D. S. Holmes, et al. Energy-efficient superconducting computing—Power budgets and requirements. IEEE TASC 2013.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3C75979-D7FD-0735-3E0C-108BDA36E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700" t="35340" r="65519" b="39731"/>
          <a:stretch/>
        </p:blipFill>
        <p:spPr>
          <a:xfrm>
            <a:off x="4988979" y="1121012"/>
            <a:ext cx="3146339" cy="3035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9A7F3-59CE-24BD-F778-A66BB21599C3}"/>
              </a:ext>
            </a:extLst>
          </p:cNvPr>
          <p:cNvSpPr txBox="1"/>
          <p:nvPr/>
        </p:nvSpPr>
        <p:spPr>
          <a:xfrm>
            <a:off x="4791458" y="650567"/>
            <a:ext cx="10054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</a:t>
            </a:r>
          </a:p>
          <a:p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power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µW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A22EA7-7939-B777-527A-66B50AC42EFC}"/>
              </a:ext>
            </a:extLst>
          </p:cNvPr>
          <p:cNvSpPr txBox="1"/>
          <p:nvPr/>
        </p:nvSpPr>
        <p:spPr>
          <a:xfrm>
            <a:off x="6000414" y="4062435"/>
            <a:ext cx="15885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MU Classical Serif" panose="02000603000000000000" pitchFamily="2" charset="0"/>
                <a:cs typeface="Calibri" panose="020F0502020204030204" pitchFamily="34" charset="0"/>
              </a:rPr>
              <a:t>Switching delay</a:t>
            </a:r>
            <a:r>
              <a:rPr lang="en-US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, </a:t>
            </a:r>
            <a:r>
              <a:rPr lang="en-US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ps</a:t>
            </a:r>
            <a:endParaRPr lang="en-US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D0E73-4BBF-382F-E500-12959BD3F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84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6"/>
    </mc:Choice>
    <mc:Fallback>
      <p:transition spd="slow" advTm="224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40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028932"/>
              </p:ext>
            </p:extLst>
          </p:nvPr>
        </p:nvGraphicFramePr>
        <p:xfrm>
          <a:off x="5513342" y="2692962"/>
          <a:ext cx="766330" cy="91440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181439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2" y="3864433"/>
            <a:ext cx="323576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422920" y="4048460"/>
            <a:ext cx="129558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3887713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639676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189099"/>
              </p:ext>
            </p:extLst>
          </p:nvPr>
        </p:nvGraphicFramePr>
        <p:xfrm>
          <a:off x="4655645" y="3591260"/>
          <a:ext cx="767275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28745"/>
              </p:ext>
            </p:extLst>
          </p:nvPr>
        </p:nvGraphicFramePr>
        <p:xfrm>
          <a:off x="6688594" y="3344484"/>
          <a:ext cx="1657305" cy="109728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9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782605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60175"/>
            <a:ext cx="510858" cy="367189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468896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3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41</a:t>
            </a:fld>
            <a:endParaRPr lang="fr-FR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6A66CC-BD6C-792C-CC3B-C832B88B8F1B}"/>
              </a:ext>
            </a:extLst>
          </p:cNvPr>
          <p:cNvGrpSpPr/>
          <p:nvPr/>
        </p:nvGrpSpPr>
        <p:grpSpPr>
          <a:xfrm>
            <a:off x="4052385" y="78011"/>
            <a:ext cx="4805551" cy="2380541"/>
            <a:chOff x="4572000" y="201276"/>
            <a:chExt cx="4037104" cy="19998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724F9A-7BE9-2858-7272-763A1967D0F4}"/>
                </a:ext>
              </a:extLst>
            </p:cNvPr>
            <p:cNvSpPr txBox="1"/>
            <p:nvPr/>
          </p:nvSpPr>
          <p:spPr>
            <a:xfrm>
              <a:off x="4572000" y="201276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606B31A-628C-2828-E40A-E89CF5872BE0}"/>
                </a:ext>
              </a:extLst>
            </p:cNvPr>
            <p:cNvSpPr txBox="1"/>
            <p:nvPr/>
          </p:nvSpPr>
          <p:spPr>
            <a:xfrm>
              <a:off x="4572000" y="603103"/>
              <a:ext cx="313548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2DD9021-1609-FC7E-6779-70D7FBC7A400}"/>
                </a:ext>
              </a:extLst>
            </p:cNvPr>
            <p:cNvSpPr txBox="1"/>
            <p:nvPr/>
          </p:nvSpPr>
          <p:spPr>
            <a:xfrm>
              <a:off x="4572000" y="1002169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9EC29F5-982C-0231-4934-BD9EA7EB48AF}"/>
                </a:ext>
              </a:extLst>
            </p:cNvPr>
            <p:cNvSpPr txBox="1"/>
            <p:nvPr/>
          </p:nvSpPr>
          <p:spPr>
            <a:xfrm>
              <a:off x="4572000" y="1402126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D323E7-6D05-BA92-9F2D-001F8A3022F3}"/>
                </a:ext>
              </a:extLst>
            </p:cNvPr>
            <p:cNvSpPr txBox="1"/>
            <p:nvPr/>
          </p:nvSpPr>
          <p:spPr>
            <a:xfrm>
              <a:off x="4572000" y="1801192"/>
              <a:ext cx="313547" cy="39995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5AA48B-4577-F1C6-12A6-AEDFE5F4CB99}"/>
                </a:ext>
              </a:extLst>
            </p:cNvPr>
            <p:cNvCxnSpPr>
              <a:cxnSpLocks/>
              <a:stCxn id="96" idx="3"/>
              <a:endCxn id="105" idx="1"/>
            </p:cNvCxnSpPr>
            <p:nvPr/>
          </p:nvCxnSpPr>
          <p:spPr>
            <a:xfrm>
              <a:off x="4885548" y="401255"/>
              <a:ext cx="488547" cy="96953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765BB2-3D61-376B-1690-23B9035E6B1C}"/>
                </a:ext>
              </a:extLst>
            </p:cNvPr>
            <p:cNvSpPr/>
            <p:nvPr/>
          </p:nvSpPr>
          <p:spPr>
            <a:xfrm>
              <a:off x="5330913" y="455026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AB9C70-1E30-E2E2-786F-BF17C3DDED0C}"/>
                </a:ext>
              </a:extLst>
            </p:cNvPr>
            <p:cNvCxnSpPr>
              <a:cxnSpLocks/>
              <a:stCxn id="97" idx="3"/>
              <a:endCxn id="105" idx="3"/>
            </p:cNvCxnSpPr>
            <p:nvPr/>
          </p:nvCxnSpPr>
          <p:spPr>
            <a:xfrm flipV="1">
              <a:off x="4885548" y="706712"/>
              <a:ext cx="488547" cy="9637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C761C49-D4C6-AA39-4F54-A8CC914A4025}"/>
                </a:ext>
              </a:extLst>
            </p:cNvPr>
            <p:cNvSpPr/>
            <p:nvPr/>
          </p:nvSpPr>
          <p:spPr>
            <a:xfrm>
              <a:off x="5330913" y="102033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A06F3E8-393E-F8AB-8777-40DE5F69EA2E}"/>
                </a:ext>
              </a:extLst>
            </p:cNvPr>
            <p:cNvCxnSpPr>
              <a:cxnSpLocks/>
              <a:stCxn id="98" idx="3"/>
              <a:endCxn id="124" idx="1"/>
            </p:cNvCxnSpPr>
            <p:nvPr/>
          </p:nvCxnSpPr>
          <p:spPr>
            <a:xfrm flipV="1">
              <a:off x="4885547" y="1063521"/>
              <a:ext cx="488548" cy="13862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45A9BB4-AEEB-F733-D7C2-9C4960DEF29B}"/>
                </a:ext>
              </a:extLst>
            </p:cNvPr>
            <p:cNvCxnSpPr>
              <a:cxnSpLocks/>
              <a:stCxn id="99" idx="3"/>
              <a:endCxn id="124" idx="3"/>
            </p:cNvCxnSpPr>
            <p:nvPr/>
          </p:nvCxnSpPr>
          <p:spPr>
            <a:xfrm flipV="1">
              <a:off x="4885547" y="1272025"/>
              <a:ext cx="488548" cy="33008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4E664C-7C49-7C82-85D0-1EDE6185098D}"/>
                </a:ext>
              </a:extLst>
            </p:cNvPr>
            <p:cNvSpPr/>
            <p:nvPr/>
          </p:nvSpPr>
          <p:spPr>
            <a:xfrm>
              <a:off x="5330913" y="1430278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0B9DA59-94F4-DCA7-DBEF-B3E977E2E06E}"/>
                </a:ext>
              </a:extLst>
            </p:cNvPr>
            <p:cNvCxnSpPr>
              <a:cxnSpLocks/>
              <a:stCxn id="98" idx="3"/>
              <a:endCxn id="140" idx="1"/>
            </p:cNvCxnSpPr>
            <p:nvPr/>
          </p:nvCxnSpPr>
          <p:spPr>
            <a:xfrm>
              <a:off x="4885547" y="1202148"/>
              <a:ext cx="488548" cy="27131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00C05D4-2528-00C0-74D4-F1319431ED4F}"/>
                </a:ext>
              </a:extLst>
            </p:cNvPr>
            <p:cNvCxnSpPr>
              <a:cxnSpLocks/>
              <a:stCxn id="99" idx="3"/>
              <a:endCxn id="140" idx="3"/>
            </p:cNvCxnSpPr>
            <p:nvPr/>
          </p:nvCxnSpPr>
          <p:spPr>
            <a:xfrm>
              <a:off x="4885547" y="1602105"/>
              <a:ext cx="488548" cy="79859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0F04856-37E1-1041-FD46-0F39EE30CBBA}"/>
                </a:ext>
              </a:extLst>
            </p:cNvPr>
            <p:cNvSpPr/>
            <p:nvPr/>
          </p:nvSpPr>
          <p:spPr>
            <a:xfrm>
              <a:off x="7553722" y="1002169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9B9CC43C-51DC-40A1-60AF-BC6430DFDE4F}"/>
                </a:ext>
              </a:extLst>
            </p:cNvPr>
            <p:cNvSpPr/>
            <p:nvPr/>
          </p:nvSpPr>
          <p:spPr>
            <a:xfrm>
              <a:off x="6066687" y="122169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0B6CC4C-7E36-FEB8-B353-5BA987DA60A1}"/>
                </a:ext>
              </a:extLst>
            </p:cNvPr>
            <p:cNvCxnSpPr>
              <a:cxnSpLocks/>
              <a:stCxn id="124" idx="6"/>
              <a:endCxn id="165" idx="1"/>
            </p:cNvCxnSpPr>
            <p:nvPr/>
          </p:nvCxnSpPr>
          <p:spPr>
            <a:xfrm>
              <a:off x="5625781" y="1167773"/>
              <a:ext cx="484088" cy="97104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B8709AE-0096-1AF4-C59E-792F164F7E0D}"/>
                </a:ext>
              </a:extLst>
            </p:cNvPr>
            <p:cNvCxnSpPr>
              <a:cxnSpLocks/>
              <a:stCxn id="140" idx="6"/>
              <a:endCxn id="165" idx="3"/>
            </p:cNvCxnSpPr>
            <p:nvPr/>
          </p:nvCxnSpPr>
          <p:spPr>
            <a:xfrm flipV="1">
              <a:off x="5625781" y="1473381"/>
              <a:ext cx="484088" cy="104331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27127B9-6A5A-BE4C-F811-CFDCF012A92C}"/>
                </a:ext>
              </a:extLst>
            </p:cNvPr>
            <p:cNvSpPr/>
            <p:nvPr/>
          </p:nvSpPr>
          <p:spPr>
            <a:xfrm>
              <a:off x="6811786" y="854735"/>
              <a:ext cx="294868" cy="29486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∧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8043922-5730-D433-017E-EFADF9467D67}"/>
                </a:ext>
              </a:extLst>
            </p:cNvPr>
            <p:cNvCxnSpPr>
              <a:cxnSpLocks/>
              <a:stCxn id="165" idx="6"/>
              <a:endCxn id="198" idx="3"/>
            </p:cNvCxnSpPr>
            <p:nvPr/>
          </p:nvCxnSpPr>
          <p:spPr>
            <a:xfrm flipV="1">
              <a:off x="6361555" y="1106421"/>
              <a:ext cx="493413" cy="262708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F8F2220-6D4A-6AEC-89FB-231FE6665907}"/>
                </a:ext>
              </a:extLst>
            </p:cNvPr>
            <p:cNvCxnSpPr>
              <a:cxnSpLocks/>
              <a:stCxn id="105" idx="6"/>
              <a:endCxn id="198" idx="1"/>
            </p:cNvCxnSpPr>
            <p:nvPr/>
          </p:nvCxnSpPr>
          <p:spPr>
            <a:xfrm>
              <a:off x="5625781" y="602460"/>
              <a:ext cx="1229187" cy="295457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olid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352A626-BADE-E1CA-B8C4-91ABF28B4F2C}"/>
                </a:ext>
              </a:extLst>
            </p:cNvPr>
            <p:cNvCxnSpPr>
              <a:cxnSpLocks/>
              <a:stCxn id="100" idx="3"/>
              <a:endCxn id="162" idx="3"/>
            </p:cNvCxnSpPr>
            <p:nvPr/>
          </p:nvCxnSpPr>
          <p:spPr>
            <a:xfrm flipV="1">
              <a:off x="4885547" y="1253855"/>
              <a:ext cx="2711357" cy="747316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03AEA4E-9A31-19E8-BAD3-3AB854EA2667}"/>
                </a:ext>
              </a:extLst>
            </p:cNvPr>
            <p:cNvCxnSpPr>
              <a:cxnSpLocks/>
              <a:stCxn id="198" idx="6"/>
              <a:endCxn id="162" idx="1"/>
            </p:cNvCxnSpPr>
            <p:nvPr/>
          </p:nvCxnSpPr>
          <p:spPr>
            <a:xfrm>
              <a:off x="7106654" y="1002169"/>
              <a:ext cx="490250" cy="43182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5B9C2CE-6626-C154-0495-A50A047C6FD8}"/>
                </a:ext>
              </a:extLst>
            </p:cNvPr>
            <p:cNvCxnSpPr>
              <a:cxnSpLocks/>
              <a:stCxn id="162" idx="6"/>
              <a:endCxn id="243" idx="1"/>
            </p:cNvCxnSpPr>
            <p:nvPr/>
          </p:nvCxnSpPr>
          <p:spPr>
            <a:xfrm>
              <a:off x="7848590" y="1149603"/>
              <a:ext cx="434783" cy="0"/>
            </a:xfrm>
            <a:prstGeom prst="line">
              <a:avLst/>
            </a:prstGeom>
            <a:ln w="25400" cap="rnd">
              <a:solidFill>
                <a:schemeClr val="tx1"/>
              </a:solidFill>
              <a:prstDash val="sysDot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1077B9DD-47C5-C453-6464-1922A51868BE}"/>
                </a:ext>
              </a:extLst>
            </p:cNvPr>
            <p:cNvSpPr txBox="1"/>
            <p:nvPr/>
          </p:nvSpPr>
          <p:spPr>
            <a:xfrm>
              <a:off x="8283373" y="9418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sp>
        <p:nvSpPr>
          <p:cNvPr id="291" name="TextBox 290">
            <a:extLst>
              <a:ext uri="{FF2B5EF4-FFF2-40B4-BE49-F238E27FC236}">
                <a16:creationId xmlns:a16="http://schemas.microsoft.com/office/drawing/2014/main" id="{EA9F50FC-3886-A2DD-892C-B0A30517D807}"/>
              </a:ext>
            </a:extLst>
          </p:cNvPr>
          <p:cNvSpPr txBox="1"/>
          <p:nvPr/>
        </p:nvSpPr>
        <p:spPr>
          <a:xfrm>
            <a:off x="9380484" y="2373154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022F664-EB07-C8D3-E7BD-DADAD8779FE8}"/>
              </a:ext>
            </a:extLst>
          </p:cNvPr>
          <p:cNvSpPr txBox="1"/>
          <p:nvPr/>
        </p:nvSpPr>
        <p:spPr>
          <a:xfrm>
            <a:off x="9380483" y="2817977"/>
            <a:ext cx="250715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83C476FE-92AE-0E34-C6FC-FEEDF3316A01}"/>
              </a:ext>
            </a:extLst>
          </p:cNvPr>
          <p:cNvSpPr txBox="1"/>
          <p:nvPr/>
        </p:nvSpPr>
        <p:spPr>
          <a:xfrm>
            <a:off x="9380484" y="3184126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B4C1494-64C0-6D64-1A5F-BAD7EDEEC64F}"/>
              </a:ext>
            </a:extLst>
          </p:cNvPr>
          <p:cNvSpPr txBox="1"/>
          <p:nvPr/>
        </p:nvSpPr>
        <p:spPr>
          <a:xfrm>
            <a:off x="9380483" y="3423747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9B372931-57E4-8E8C-6D02-81BFEDA0A629}"/>
              </a:ext>
            </a:extLst>
          </p:cNvPr>
          <p:cNvSpPr txBox="1"/>
          <p:nvPr/>
        </p:nvSpPr>
        <p:spPr>
          <a:xfrm>
            <a:off x="9380483" y="3819624"/>
            <a:ext cx="250714" cy="31980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2AF45-36CA-38FB-BDEA-E2BE260D40E0}"/>
              </a:ext>
            </a:extLst>
          </p:cNvPr>
          <p:cNvGrpSpPr/>
          <p:nvPr/>
        </p:nvGrpSpPr>
        <p:grpSpPr>
          <a:xfrm>
            <a:off x="9609925" y="2535113"/>
            <a:ext cx="924451" cy="442767"/>
            <a:chOff x="4801443" y="2535113"/>
            <a:chExt cx="329806" cy="442767"/>
          </a:xfrm>
        </p:grpSpPr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EDA3DEE2-E7F8-E5F2-B6DC-60D822916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667" y="2535113"/>
              <a:ext cx="307582" cy="1742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3DFC1BB-9A18-075B-72A8-25BBCCCE7F7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297788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6B697-412A-3E5E-F671-E78533474572}"/>
              </a:ext>
            </a:extLst>
          </p:cNvPr>
          <p:cNvGrpSpPr/>
          <p:nvPr/>
        </p:nvGrpSpPr>
        <p:grpSpPr>
          <a:xfrm>
            <a:off x="9609927" y="3340520"/>
            <a:ext cx="250714" cy="243130"/>
            <a:chOff x="4801443" y="3340520"/>
            <a:chExt cx="325493" cy="243130"/>
          </a:xfrm>
        </p:grpSpPr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E23AF7C-9C93-2217-8A0B-490B8256AE02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34052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B8B3716-62A9-AAA3-C2AA-BDFA4D31836C}"/>
                </a:ext>
              </a:extLst>
            </p:cNvPr>
            <p:cNvCxnSpPr>
              <a:cxnSpLocks/>
            </p:cNvCxnSpPr>
            <p:nvPr/>
          </p:nvCxnSpPr>
          <p:spPr>
            <a:xfrm>
              <a:off x="4801443" y="3583650"/>
              <a:ext cx="32549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C0803692-4EFC-06D3-BF59-5596F78B89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0244613" y="3466418"/>
            <a:ext cx="1336684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05F17AAD-3349-D1CF-FE43-3D9AA1388680}"/>
              </a:ext>
            </a:extLst>
          </p:cNvPr>
          <p:cNvCxnSpPr>
            <a:cxnSpLocks/>
            <a:stCxn id="295" idx="3"/>
          </p:cNvCxnSpPr>
          <p:nvPr/>
        </p:nvCxnSpPr>
        <p:spPr>
          <a:xfrm>
            <a:off x="9631197" y="3979528"/>
            <a:ext cx="1950100" cy="1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46FAD165-5BA2-40F5-EDB9-F0D429F5B6C6}"/>
              </a:ext>
            </a:extLst>
          </p:cNvPr>
          <p:cNvCxnSpPr>
            <a:cxnSpLocks/>
          </p:cNvCxnSpPr>
          <p:nvPr/>
        </p:nvCxnSpPr>
        <p:spPr>
          <a:xfrm>
            <a:off x="12116357" y="3583650"/>
            <a:ext cx="97549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C67C00BC-D3F0-759C-6C3B-4A15EC00FDC8}"/>
              </a:ext>
            </a:extLst>
          </p:cNvPr>
          <p:cNvSpPr txBox="1"/>
          <p:nvPr/>
        </p:nvSpPr>
        <p:spPr>
          <a:xfrm>
            <a:off x="13075068" y="3375901"/>
            <a:ext cx="325731" cy="4154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526895" cy="38842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technology library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 and delay information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technology-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dependent logic function,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Into technology-dependent network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Comply with technological constraints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Path balancing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Limited fanout</a:t>
            </a:r>
          </a:p>
          <a:p>
            <a:pPr lvl="1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Timing constraints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Optimize target metrics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3763"/>
              </p:ext>
            </p:extLst>
          </p:nvPr>
        </p:nvGraphicFramePr>
        <p:xfrm>
          <a:off x="5660500" y="2890735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3C757BFF-BEC7-B613-D5B9-2C114E402152}"/>
              </a:ext>
            </a:extLst>
          </p:cNvPr>
          <p:cNvGraphicFramePr>
            <a:graphicFrameLocks noGrp="1"/>
          </p:cNvGraphicFramePr>
          <p:nvPr/>
        </p:nvGraphicFramePr>
        <p:xfrm>
          <a:off x="9860640" y="3009218"/>
          <a:ext cx="383973" cy="91440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27991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27991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15BCE8AF-8F09-8411-73B4-480F114F9593}"/>
              </a:ext>
            </a:extLst>
          </p:cNvPr>
          <p:cNvGraphicFramePr>
            <a:graphicFrameLocks noGrp="1"/>
          </p:cNvGraphicFramePr>
          <p:nvPr/>
        </p:nvGraphicFramePr>
        <p:xfrm>
          <a:off x="11581297" y="2517560"/>
          <a:ext cx="535060" cy="164592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33765">
                  <a:extLst>
                    <a:ext uri="{9D8B030D-6E8A-4147-A177-3AD203B41FA5}">
                      <a16:colId xmlns:a16="http://schemas.microsoft.com/office/drawing/2014/main" val="3056656156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2484094291"/>
                    </a:ext>
                  </a:extLst>
                </a:gridCol>
                <a:gridCol w="13376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</a:tblGrid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z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f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655404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3151032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0152758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4267015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153498"/>
                  </a:ext>
                </a:extLst>
              </a:tr>
              <a:tr h="743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075464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4057964" y="2709467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4057963" y="3240554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4057964" y="367771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4057963" y="404846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4057963" y="4436450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4331901" y="2902834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4331901" y="3864433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6279672" y="3165114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5348018" y="4048460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357298" y="4627364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8100465" y="4037230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8469037" y="3789193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846576"/>
              </p:ext>
            </p:extLst>
          </p:nvPr>
        </p:nvGraphicFramePr>
        <p:xfrm>
          <a:off x="4734198" y="3775572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13703"/>
              </p:ext>
            </p:extLst>
          </p:nvPr>
        </p:nvGraphicFramePr>
        <p:xfrm>
          <a:off x="6688370" y="3767270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6177736" y="4203933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6413721" y="3176273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6054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15316" y="4743727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44852-1B1D-3082-B2A5-6197F922EF5E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6E4E34-EE2D-7A2C-AE8E-796A04F3DC19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C7655E7-BE7E-0A1D-D091-042F61E6BD30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69841AF-F8D3-7A18-63DB-3BB0A697223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777C2C-7DD1-C2C9-79D4-95BE03FB8889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0D500C81-E46B-B42A-87F0-C000D5205228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0" name="Delay 139">
                <a:extLst>
                  <a:ext uri="{FF2B5EF4-FFF2-40B4-BE49-F238E27FC236}">
                    <a16:creationId xmlns:a16="http://schemas.microsoft.com/office/drawing/2014/main" id="{DE71FC91-922B-3A8A-C720-9AA4AD5044D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F51F3C-0B77-8777-7E7C-39736080AE7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CEA80F7A-62CB-B06C-7CA3-811BC5202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8BD0AF5C-D838-0091-0596-14CC1FEBA3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3EBEA766-0BE7-71DA-C132-F6DAF7760CB4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0B2665E-8600-A162-CA9F-270FE4DC9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2B01C0F0-8310-3079-17A6-9143FCE78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ED1CFE-6BDA-94B1-2EB7-13571FA3B326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39E7B71-1559-03BD-0F48-34D9E760AB92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D283938-2A62-8872-2F4D-BA017A47A955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B72AF9DF-2BD0-A6F2-03C9-A3200A0DB238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D0D25B78-B564-51CA-A806-6B7E06AA75F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92EA5CA-4F01-582C-B0D6-7A19F7E76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91C79DC2-DDF7-B8B8-7F67-D64DE06097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E444A599-8F28-34B2-6237-791A01B9AFE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A6A7119D-4DE2-2A19-012A-2F0EF944677D}"/>
                  </a:ext>
                </a:extLst>
              </p:cNvPr>
              <p:cNvCxnSpPr>
                <a:cxnSpLocks/>
                <a:endCxn id="152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0CA709AB-FC50-1D62-458D-126B949FF535}"/>
                  </a:ext>
                </a:extLst>
              </p:cNvPr>
              <p:cNvCxnSpPr>
                <a:cxnSpLocks/>
                <a:stCxn id="152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8FA7888-4069-EF8C-2B60-698A907D3A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DA1E7E0-A00B-B780-46E6-F11B8B6CE68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791D704-A067-DCCE-E3C6-EECB218062B0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A946DED-F22E-F561-70B9-1A371E7E9EBC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2" name="Triangle 161">
                <a:extLst>
                  <a:ext uri="{FF2B5EF4-FFF2-40B4-BE49-F238E27FC236}">
                    <a16:creationId xmlns:a16="http://schemas.microsoft.com/office/drawing/2014/main" id="{99D7A945-81DD-CBBD-18AC-D7C3B5B5CBE1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045E2D5-1D86-7512-3424-649A0BD2F351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64882E79-3A5F-4521-766E-2D8451E5A404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DE68DACE-E357-6BF7-AC6A-F40814203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E564B418-83D4-F060-6209-DF33F0D8B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BAECFA93-7B0D-341C-B4C3-278AFE1751F4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DEEF23B-5EBC-BD36-2712-0C4F237B1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59E2989-FB73-DA60-3514-6444EF3DB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8E54FFD8-32CB-236F-CF34-87FC830BB77C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7CB5BA5-B8C5-5C06-9267-359A54FD62E8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Triangle 169">
                <a:extLst>
                  <a:ext uri="{FF2B5EF4-FFF2-40B4-BE49-F238E27FC236}">
                    <a16:creationId xmlns:a16="http://schemas.microsoft.com/office/drawing/2014/main" id="{FC82E060-4126-48C4-AD03-E3CC93D3A908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06663E24-226C-5D8C-107E-A1A805FAE4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DB9A9AFC-909D-5187-887F-66EBAB77F611}"/>
                  </a:ext>
                </a:extLst>
              </p:cNvPr>
              <p:cNvCxnSpPr>
                <a:cxnSpLocks/>
                <a:endCxn id="169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400D054F-2310-6199-3133-21610F833FB0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83AD7598-3805-5F59-24EA-50933E720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CA7DF21-AB3D-171E-B481-4DCBA3936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EEBA880-45A8-2997-8FF0-DE6F0E441179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B2526F8-E5D7-C26A-D087-41B6B04C3119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4D70446-7618-B98E-EDE3-01BCC00AF914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56136D1-F48F-F2BF-D389-D22AC89E3CE6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F0A025F-4780-7BB0-8772-F5CA0FE75BB5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D841F53-6D2E-6532-1E01-632F98EA9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2E7765EB-F35F-759A-7520-874EDD606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6256ACD5-6D9E-BFCC-D8F8-2E506E5A3FD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B483D89-B31E-2A52-90CA-6B93C8C37E6E}"/>
                  </a:ext>
                </a:extLst>
              </p:cNvPr>
              <p:cNvCxnSpPr>
                <a:cxnSpLocks/>
                <a:endCxn id="183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D100E40-C90E-8EF3-6E04-F8C8A60FADC5}"/>
                  </a:ext>
                </a:extLst>
              </p:cNvPr>
              <p:cNvCxnSpPr>
                <a:cxnSpLocks/>
                <a:stCxn id="183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90DCF6F-4025-4479-C8CF-7C970DBC6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4174DAEB-6487-4BBC-F776-59A1BF157AB7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45C4481-8492-F93D-EEB3-670DDFADA865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85B98-DFA2-F256-F222-AFC79876AD07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186A13B-BAD2-4BC1-B425-373B4540166A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3" name="Table 158">
                <a:extLst>
                  <a:ext uri="{FF2B5EF4-FFF2-40B4-BE49-F238E27FC236}">
                    <a16:creationId xmlns:a16="http://schemas.microsoft.com/office/drawing/2014/main" id="{F58736B7-E3E4-9727-5DA3-1492CEB79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355237"/>
                  </p:ext>
                </p:extLst>
              </p:nvPr>
            </p:nvGraphicFramePr>
            <p:xfrm>
              <a:off x="9315720" y="144000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1" name="Picture 210">
            <a:extLst>
              <a:ext uri="{FF2B5EF4-FFF2-40B4-BE49-F238E27FC236}">
                <a16:creationId xmlns:a16="http://schemas.microsoft.com/office/drawing/2014/main" id="{F9CDCB80-175F-A53F-3E9A-55BDFC788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5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48E7475-C8F9-4889-3AD2-CF95AF6EC7CC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952B45-22F4-28AF-9A74-5C36D70EBCC1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9689B4-2D74-5152-29EE-57AC4680EFE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2F5A7F-A1EC-903A-D7F4-263A04C855D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EE63F97-F321-9829-2E39-70AA43A198C8}"/>
              </a:ext>
            </a:extLst>
          </p:cNvPr>
          <p:cNvSpPr txBox="1"/>
          <p:nvPr/>
        </p:nvSpPr>
        <p:spPr>
          <a:xfrm>
            <a:off x="2603263" y="2137196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CF6234-4CC8-88C0-810F-27923FDC48E9}"/>
              </a:ext>
            </a:extLst>
          </p:cNvPr>
          <p:cNvCxnSpPr>
            <a:cxnSpLocks/>
            <a:stCxn id="9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ED0CB6D8-BDDF-033B-EDF3-07A3313DBBC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F8112E-5701-81A8-EC95-B097CD56B31E}"/>
              </a:ext>
            </a:extLst>
          </p:cNvPr>
          <p:cNvGrpSpPr/>
          <p:nvPr/>
        </p:nvGrpSpPr>
        <p:grpSpPr>
          <a:xfrm>
            <a:off x="5493694" y="2743348"/>
            <a:ext cx="704980" cy="1800554"/>
            <a:chOff x="4767293" y="2784935"/>
            <a:chExt cx="704980" cy="180055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A25446-19CD-A998-6C01-7D9E065133EF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7395208-92DB-0F12-CF79-1A9282156688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159CA49-6460-22A3-B372-6771987654CD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6" name="Delay 125">
                <a:extLst>
                  <a:ext uri="{FF2B5EF4-FFF2-40B4-BE49-F238E27FC236}">
                    <a16:creationId xmlns:a16="http://schemas.microsoft.com/office/drawing/2014/main" id="{3B4A9A71-88D4-7441-4B50-856508FDCBFF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4C9C24E-8ECC-F604-55E6-235FAD97648C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B836537-9E0B-EA36-C70C-BA4F5B6D6D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88000D08-D4BC-D8D4-028F-3EA601C89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E479C23-47D5-88E0-A406-27D53EB7AB40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EB97CA2-704E-8145-3C79-BE5C62E2E5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0F5DC8A-0C0C-27B2-28E6-83D0646C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548915-09F1-6CED-FA2C-09B786C3397C}"/>
              </a:ext>
            </a:extLst>
          </p:cNvPr>
          <p:cNvGrpSpPr/>
          <p:nvPr/>
        </p:nvGrpSpPr>
        <p:grpSpPr>
          <a:xfrm>
            <a:off x="6198674" y="2743348"/>
            <a:ext cx="701940" cy="1800554"/>
            <a:chOff x="5904601" y="2784935"/>
            <a:chExt cx="701940" cy="1800554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4250F1F-2E97-B8A8-31EF-469442E8663D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240C08B-401B-1D82-8B0E-A5385C8CF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A7C0B40-4D97-8498-AD5E-9E3FCE747863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89F203DF-3A2D-6820-4A69-7F89875511E0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0AA1AD2-2896-0E6A-BFCE-9758D0DCAF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D10D15-B28A-B315-A4D9-04BB291804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9BADA9D-CA8F-3B71-2F82-5AFE0AF42F1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853953E-07E6-880F-6E55-F98CF0887F74}"/>
                  </a:ext>
                </a:extLst>
              </p:cNvPr>
              <p:cNvCxnSpPr>
                <a:cxnSpLocks/>
                <a:endCxn id="117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4FF95CD-048A-8E39-70EA-821BAEEE3AA9}"/>
                  </a:ext>
                </a:extLst>
              </p:cNvPr>
              <p:cNvCxnSpPr>
                <a:cxnSpLocks/>
                <a:stCxn id="117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FFB3A4A-3277-7CA8-C513-F6D8714831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33E822D-F6E3-9492-7001-C10F7EFB22D9}"/>
              </a:ext>
            </a:extLst>
          </p:cNvPr>
          <p:cNvGrpSpPr/>
          <p:nvPr/>
        </p:nvGrpSpPr>
        <p:grpSpPr>
          <a:xfrm>
            <a:off x="4792682" y="2743348"/>
            <a:ext cx="704980" cy="1800554"/>
            <a:chOff x="3631745" y="2784935"/>
            <a:chExt cx="704980" cy="1800554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E3F196-1A29-D454-821E-73B1B7FDF889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2A627F7-CE34-2704-F5F9-C5BA5536C330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9EEC65B5-65D3-ED62-659A-5AF04D714F46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A062171-0B86-1778-22B7-6626D173890D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3E8959D-568D-FE28-F604-61E570D89791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5A08E73-265C-D691-D4B4-011742FB9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A159CF6-BDE8-6E82-5E30-D8899275D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9AA3B1B8-A28D-D2BA-B181-7D61F043BCAE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366360D-5FB7-7FE1-A236-A745ED7BBB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E51B7B-7F90-2DB5-3624-06242A2EC2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D526007-30CB-9DEC-99EA-5964AA7FCCC5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480F8CB-1733-77F0-1F08-EB56947A9984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05" name="Triangle 104">
                <a:extLst>
                  <a:ext uri="{FF2B5EF4-FFF2-40B4-BE49-F238E27FC236}">
                    <a16:creationId xmlns:a16="http://schemas.microsoft.com/office/drawing/2014/main" id="{007D99EF-C79A-4ADB-A6AC-7A2585085566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4932391-4436-8118-2266-4709B7A78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C1035DA-F7CD-3A5A-A9CD-C0B0B2A95B0E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147B30B-B3CE-1A4B-2B60-BB5E6821839C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899F3E7-4E34-AA36-60D9-95D396543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D4C72E-4505-DF42-4E63-6B6CC911F7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4410764-84EB-9FB2-9067-3EB45197BEDF}"/>
              </a:ext>
            </a:extLst>
          </p:cNvPr>
          <p:cNvGrpSpPr/>
          <p:nvPr/>
        </p:nvGrpSpPr>
        <p:grpSpPr>
          <a:xfrm>
            <a:off x="4088185" y="2743348"/>
            <a:ext cx="701940" cy="1800554"/>
            <a:chOff x="2499818" y="2784935"/>
            <a:chExt cx="701940" cy="180055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FA5D5D3-71A3-BF44-9186-F858900D513B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61891C4B-14A3-F41F-AFBB-E4696ADCE9E9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DA0EBBD-7AB4-0CAD-30D7-F4CDF879DE69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87E2705-80AC-A72E-0511-15E0773E1430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8EBBD7F-B23A-0621-3AAD-60BD2B440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A78296E-9C03-6114-65CA-C3695E49C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C6AE3F4-FAC4-B752-CC18-9383ED9FDC89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94803D1-285E-1EE6-4CC0-37E13AEED27B}"/>
                  </a:ext>
                </a:extLst>
              </p:cNvPr>
              <p:cNvCxnSpPr>
                <a:cxnSpLocks/>
                <a:endCxn id="8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27B801E-71C1-AF14-CEC1-BBF3E5004369}"/>
                  </a:ext>
                </a:extLst>
              </p:cNvPr>
              <p:cNvCxnSpPr>
                <a:cxnSpLocks/>
                <a:stCxn id="8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B959FBF-3D99-067B-CC1E-9E3B6091B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2A40216-18C0-9B9C-9844-B3A7DDFE18B4}"/>
              </a:ext>
            </a:extLst>
          </p:cNvPr>
          <p:cNvSpPr txBox="1"/>
          <p:nvPr/>
        </p:nvSpPr>
        <p:spPr>
          <a:xfrm>
            <a:off x="4088185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2A1453-66EA-3346-3442-1E5E33E1AAE2}"/>
              </a:ext>
            </a:extLst>
          </p:cNvPr>
          <p:cNvSpPr txBox="1"/>
          <p:nvPr/>
        </p:nvSpPr>
        <p:spPr>
          <a:xfrm>
            <a:off x="479172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C689C6-9FF2-F5C3-3AC5-6E197F088DC4}"/>
              </a:ext>
            </a:extLst>
          </p:cNvPr>
          <p:cNvSpPr txBox="1"/>
          <p:nvPr/>
        </p:nvSpPr>
        <p:spPr>
          <a:xfrm>
            <a:off x="549468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4F2CA7-6E8E-B345-C224-714290A345E1}"/>
              </a:ext>
            </a:extLst>
          </p:cNvPr>
          <p:cNvSpPr txBox="1"/>
          <p:nvPr/>
        </p:nvSpPr>
        <p:spPr>
          <a:xfrm>
            <a:off x="619764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34" name="Down Arrow 133">
            <a:extLst>
              <a:ext uri="{FF2B5EF4-FFF2-40B4-BE49-F238E27FC236}">
                <a16:creationId xmlns:a16="http://schemas.microsoft.com/office/drawing/2014/main" id="{516173DB-1A5A-3526-2327-FBE19DFA3C97}"/>
              </a:ext>
            </a:extLst>
          </p:cNvPr>
          <p:cNvSpPr/>
          <p:nvPr/>
        </p:nvSpPr>
        <p:spPr>
          <a:xfrm>
            <a:off x="421264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7" name="Table 158">
                <a:extLst>
                  <a:ext uri="{FF2B5EF4-FFF2-40B4-BE49-F238E27FC236}">
                    <a16:creationId xmlns:a16="http://schemas.microsoft.com/office/drawing/2014/main" id="{7029B726-02C6-27AF-ED69-18CADD6C8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7649743"/>
                  </p:ext>
                </p:extLst>
              </p:nvPr>
            </p:nvGraphicFramePr>
            <p:xfrm>
              <a:off x="93195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22245FC9-5464-702B-666D-0DCAB59E9247}"/>
              </a:ext>
            </a:extLst>
          </p:cNvPr>
          <p:cNvSpPr txBox="1"/>
          <p:nvPr/>
        </p:nvSpPr>
        <p:spPr>
          <a:xfrm>
            <a:off x="224045" y="2050221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568C6B4-C2D7-5A63-22CF-12531BFC4FC5}"/>
              </a:ext>
            </a:extLst>
          </p:cNvPr>
          <p:cNvSpPr txBox="1"/>
          <p:nvPr/>
        </p:nvSpPr>
        <p:spPr>
          <a:xfrm>
            <a:off x="224045" y="2265420"/>
            <a:ext cx="609142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A21FFC3-6B7A-82DF-57DA-E679D7C1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43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967877A-4F96-4D23-34E0-958A794026CF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DB2C29-E15E-0AB5-61DB-566092F0D91E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2F157E86-4213-2A2F-A81D-D35D990123E3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BBE91F2-2F09-BCAB-EC8C-5B4862188A72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F218675-A0D7-24BA-83E5-79DCB39D26A6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2F282AC-8B63-82BD-195A-060886A1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DAC24D-5249-42A1-A479-5EA9D7E8ACEF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7A979D0E-B0C0-B51E-8612-6CE6D8F15D66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F37C7E3-65BA-5D4F-9AEE-280C7819414B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B9FC5188-B397-1842-6993-C3EFFCBB674B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82ED4F8-097A-90B4-1761-8B6DA5FEAA3C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61C949C-2C1C-4ED7-6703-D3DFF076E547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E75B23-A57A-005C-9FF5-E21549C89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45C948E-C273-0A62-9BB3-5016B0AAE92D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riangle 129">
            <a:extLst>
              <a:ext uri="{FF2B5EF4-FFF2-40B4-BE49-F238E27FC236}">
                <a16:creationId xmlns:a16="http://schemas.microsoft.com/office/drawing/2014/main" id="{D38122DE-8FC5-3209-0D3C-43EA3A363E4C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4DFAF9D-9D5E-2721-935F-80E6D4E822AE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597AF98-71EA-AF53-700B-D2E17FCBCCB2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636F6F7-0B64-73D1-1AEF-E131F3C17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DE1F43-0874-3AA3-B751-CDFEE369D41A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E448D96-9C60-443C-769A-0E2055BDF4A8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36FAFB3-5C43-EFD9-36F5-38BF230EC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D2696F-5ADB-246D-7A68-8E76C333D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E75991F-41DE-E9B6-9276-13D2261CC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2301C831-E22F-9073-8285-99F585E5863B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32D5F0E-D5AF-7C24-C541-86A55F955E0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C48F4D9-225A-A16B-97E4-22721DE637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F793115-E6CA-81FD-30E6-EF1F4B94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18FEBBA-C13D-B294-C24D-D5999BB3DB08}"/>
              </a:ext>
            </a:extLst>
          </p:cNvPr>
          <p:cNvGrpSpPr/>
          <p:nvPr/>
        </p:nvGrpSpPr>
        <p:grpSpPr>
          <a:xfrm>
            <a:off x="5480713" y="2743348"/>
            <a:ext cx="704980" cy="1800554"/>
            <a:chOff x="4767293" y="2784935"/>
            <a:chExt cx="704980" cy="1800554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E1C8264-A57E-9D93-EB12-2A2DF9CC3A37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2E75346-F6FF-6686-361E-17045E0D89BC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7B5677B-AF9C-F491-A892-05AA0903FC4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55" name="Delay 154">
                <a:extLst>
                  <a:ext uri="{FF2B5EF4-FFF2-40B4-BE49-F238E27FC236}">
                    <a16:creationId xmlns:a16="http://schemas.microsoft.com/office/drawing/2014/main" id="{421C08A1-3A50-95B5-1AF9-042EFF1F7DC2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5EAC45E3-A480-24C7-A564-CD2FBD466BA9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7FEB1F5-311B-208C-45DA-2E8A69FC7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CD6A33CD-6104-C9F1-E538-F66EEFC42A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86C4B838-C6FA-F9AE-8E1F-E2635BE244F8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B081094-F168-F8CA-40C5-679C3EFBDE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21D81A04-C0A8-B082-37BB-D1DC1FA0CE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7B7F2DE-9793-9CD1-630E-D6332B22FADD}"/>
              </a:ext>
            </a:extLst>
          </p:cNvPr>
          <p:cNvGrpSpPr/>
          <p:nvPr/>
        </p:nvGrpSpPr>
        <p:grpSpPr>
          <a:xfrm>
            <a:off x="6185693" y="2743348"/>
            <a:ext cx="701940" cy="1800554"/>
            <a:chOff x="5904601" y="2784935"/>
            <a:chExt cx="701940" cy="1800554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3C2E37B9-431D-B91F-6B9E-BD30E9D08326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4BC639C-154C-A097-AAB3-1D9616DFD4D0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A07A92A0-F4DA-1D36-2926-BC6B399D7279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2251C1A-8F44-357F-46A1-387C7EC14A02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A69DBC66-9BBC-1583-05A9-5EA025A10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7C258AF8-F607-63FF-7805-3D7B4B4AF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CE33C804-C223-921D-D368-15DBC03393D6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8B15FDF0-7F13-8686-29D3-30A82DD0FC29}"/>
                  </a:ext>
                </a:extLst>
              </p:cNvPr>
              <p:cNvCxnSpPr>
                <a:cxnSpLocks/>
                <a:endCxn id="16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8896D3C0-EFD5-76EE-6764-7E6206C2ACE8}"/>
                  </a:ext>
                </a:extLst>
              </p:cNvPr>
              <p:cNvCxnSpPr>
                <a:cxnSpLocks/>
                <a:stCxn id="16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C8839D57-6869-E2B5-5CAB-056B27D63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B802D67-59CE-EB68-B24C-51815DF171E7}"/>
              </a:ext>
            </a:extLst>
          </p:cNvPr>
          <p:cNvGrpSpPr/>
          <p:nvPr/>
        </p:nvGrpSpPr>
        <p:grpSpPr>
          <a:xfrm>
            <a:off x="4779701" y="2743348"/>
            <a:ext cx="704980" cy="1800554"/>
            <a:chOff x="3631745" y="2784935"/>
            <a:chExt cx="704980" cy="1800554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BF8C587-FE87-A40A-0BC8-948DDBE91F2A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7691C4-78F7-FF71-0BF0-61E021277781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8" name="Triangle 177">
                <a:extLst>
                  <a:ext uri="{FF2B5EF4-FFF2-40B4-BE49-F238E27FC236}">
                    <a16:creationId xmlns:a16="http://schemas.microsoft.com/office/drawing/2014/main" id="{F9C70A33-5731-FA80-2ED5-40A41363BA93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5B803E7-564D-B42A-4895-2A3ACBC765F6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6668BF91-08E1-9AE4-3AA2-F034465C50AF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D3B47715-9C51-1AD9-F8FE-7D094F3D70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B0D31BB6-A22B-3879-8A1E-4A5817F13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67362A0-4401-7BC0-E578-38B7DEB6B77D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A484A25-4BB0-EFDB-7A33-4496E13523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4E4D8FC4-3408-13A0-D042-1847CCF671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650D4D7D-5219-A112-C7E9-EFAB1368DEAD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CEB136D-5042-0805-D3D4-CD749343638E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6" name="Triangle 185">
                <a:extLst>
                  <a:ext uri="{FF2B5EF4-FFF2-40B4-BE49-F238E27FC236}">
                    <a16:creationId xmlns:a16="http://schemas.microsoft.com/office/drawing/2014/main" id="{4B91876D-35EB-F84A-1C99-1C7CA56F04F0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BA322B37-F2C8-B3C9-D814-E879C359F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C57EBA7-5A25-47C0-D09F-9951B08C3D0F}"/>
                  </a:ext>
                </a:extLst>
              </p:cNvPr>
              <p:cNvCxnSpPr>
                <a:cxnSpLocks/>
                <a:endCxn id="185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6D0A8D03-2CC4-1F62-8232-F052FE244E5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66582615-B2ED-771F-FA55-537692803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1EB1EE9-848A-1F36-07A3-80B5048A3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338D5B3-48F1-7980-BBDE-DD6829F059FA}"/>
              </a:ext>
            </a:extLst>
          </p:cNvPr>
          <p:cNvGrpSpPr/>
          <p:nvPr/>
        </p:nvGrpSpPr>
        <p:grpSpPr>
          <a:xfrm>
            <a:off x="4075204" y="2743348"/>
            <a:ext cx="701940" cy="1800554"/>
            <a:chOff x="2499818" y="2784935"/>
            <a:chExt cx="701940" cy="180055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F8D6E-245F-1B2D-C178-EC54022DF09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EEAFE57-0826-3821-338D-F1AA59A7518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6A7D569E-96C5-A5B4-87D8-078FC604DE88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6E16EA86-5B1B-DE90-C6E6-DAC03DD6B299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5E2971A4-D4D7-5E94-41F6-10D6A0808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D41048A9-6309-42D5-0E04-6EB6635BC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4E2ABF8A-4FEC-6E3A-C0C1-DE705266AFFA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F7BFF06-D83C-914B-5A96-CC3202457713}"/>
                  </a:ext>
                </a:extLst>
              </p:cNvPr>
              <p:cNvCxnSpPr>
                <a:cxnSpLocks/>
                <a:endCxn id="199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60838A7-5593-38BC-43C6-3305E8AD3582}"/>
                  </a:ext>
                </a:extLst>
              </p:cNvPr>
              <p:cNvCxnSpPr>
                <a:cxnSpLocks/>
                <a:stCxn id="199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1F8AAED-23BC-F594-B1BF-F91B78DEA8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3CCCED28-4B89-1547-5B54-066057B73897}"/>
              </a:ext>
            </a:extLst>
          </p:cNvPr>
          <p:cNvSpPr txBox="1"/>
          <p:nvPr/>
        </p:nvSpPr>
        <p:spPr>
          <a:xfrm>
            <a:off x="4075204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33CB35B-F6E1-F002-86C0-EE02E5F7CE79}"/>
              </a:ext>
            </a:extLst>
          </p:cNvPr>
          <p:cNvSpPr txBox="1"/>
          <p:nvPr/>
        </p:nvSpPr>
        <p:spPr>
          <a:xfrm>
            <a:off x="4778742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E2CCC24-A952-BFF1-780B-26685B1DBD00}"/>
              </a:ext>
            </a:extLst>
          </p:cNvPr>
          <p:cNvSpPr txBox="1"/>
          <p:nvPr/>
        </p:nvSpPr>
        <p:spPr>
          <a:xfrm>
            <a:off x="5481702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FFFD34C-98C2-B929-A827-AAF59CE11613}"/>
              </a:ext>
            </a:extLst>
          </p:cNvPr>
          <p:cNvSpPr txBox="1"/>
          <p:nvPr/>
        </p:nvSpPr>
        <p:spPr>
          <a:xfrm>
            <a:off x="6184664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10" name="Down Arrow 209">
            <a:extLst>
              <a:ext uri="{FF2B5EF4-FFF2-40B4-BE49-F238E27FC236}">
                <a16:creationId xmlns:a16="http://schemas.microsoft.com/office/drawing/2014/main" id="{93DFA91B-CF77-1C54-60C8-EAC09D3BCD30}"/>
              </a:ext>
            </a:extLst>
          </p:cNvPr>
          <p:cNvSpPr/>
          <p:nvPr/>
        </p:nvSpPr>
        <p:spPr>
          <a:xfrm>
            <a:off x="4904953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4" name="Table 158">
                <a:extLst>
                  <a:ext uri="{FF2B5EF4-FFF2-40B4-BE49-F238E27FC236}">
                    <a16:creationId xmlns:a16="http://schemas.microsoft.com/office/drawing/2014/main" id="{35E69CDA-DF86-A8D3-58FA-4D1051CA7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415588"/>
                  </p:ext>
                </p:extLst>
              </p:nvPr>
            </p:nvGraphicFramePr>
            <p:xfrm>
              <a:off x="935769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b="0" dirty="0">
                            <a:solidFill>
                              <a:schemeClr val="tx1"/>
                            </a:solidFill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27" name="Picture 226">
            <a:extLst>
              <a:ext uri="{FF2B5EF4-FFF2-40B4-BE49-F238E27FC236}">
                <a16:creationId xmlns:a16="http://schemas.microsoft.com/office/drawing/2014/main" id="{2CF7540B-8FEB-B0C3-291B-65571A63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2E14F888-F798-19C6-E178-EB9C1C0B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107CB-9CA7-C2FA-AC59-3A84C1D04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909624"/>
            <a:ext cx="825500" cy="5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4208AD-2604-D435-8E0C-1930646D8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320413"/>
            <a:ext cx="812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10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1B1C8-B577-C1D7-D612-10330EBEF2FE}"/>
              </a:ext>
            </a:extLst>
          </p:cNvPr>
          <p:cNvSpPr txBox="1"/>
          <p:nvPr/>
        </p:nvSpPr>
        <p:spPr>
          <a:xfrm>
            <a:off x="339335" y="3288222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CCD4D-6A72-4027-6172-754A08E2A6DB}"/>
              </a:ext>
            </a:extLst>
          </p:cNvPr>
          <p:cNvSpPr txBox="1"/>
          <p:nvPr/>
        </p:nvSpPr>
        <p:spPr>
          <a:xfrm>
            <a:off x="339336" y="3540426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1CED7D-7E97-5E2A-B1DF-4B3566ECA989}"/>
              </a:ext>
            </a:extLst>
          </p:cNvPr>
          <p:cNvGrpSpPr/>
          <p:nvPr/>
        </p:nvGrpSpPr>
        <p:grpSpPr>
          <a:xfrm>
            <a:off x="1455775" y="3270251"/>
            <a:ext cx="627600" cy="538398"/>
            <a:chOff x="4045245" y="3114111"/>
            <a:chExt cx="810590" cy="69537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A70B612-436F-65B5-C0D9-CB6683F8EB19}"/>
                </a:ext>
              </a:extLst>
            </p:cNvPr>
            <p:cNvSpPr/>
            <p:nvPr/>
          </p:nvSpPr>
          <p:spPr>
            <a:xfrm flipH="1">
              <a:off x="4111785" y="3114111"/>
              <a:ext cx="744050" cy="695379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1EE585-A52A-EB91-65F4-70B13FCA6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6103" y="3606784"/>
              <a:ext cx="37706" cy="169327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BCE11B-9B2C-93F4-EB18-DD82B753A697}"/>
                </a:ext>
              </a:extLst>
            </p:cNvPr>
            <p:cNvCxnSpPr>
              <a:cxnSpLocks/>
            </p:cNvCxnSpPr>
            <p:nvPr/>
          </p:nvCxnSpPr>
          <p:spPr>
            <a:xfrm>
              <a:off x="4488144" y="3606785"/>
              <a:ext cx="31443" cy="14120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0E2553-098C-0772-CC5B-96F853EFA36C}"/>
                </a:ext>
              </a:extLst>
            </p:cNvPr>
            <p:cNvSpPr/>
            <p:nvPr/>
          </p:nvSpPr>
          <p:spPr>
            <a:xfrm>
              <a:off x="4045245" y="3149174"/>
              <a:ext cx="100694" cy="621833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4988E1-FD25-D9ED-5759-459AF0FAB690}"/>
              </a:ext>
            </a:extLst>
          </p:cNvPr>
          <p:cNvGrpSpPr/>
          <p:nvPr/>
        </p:nvGrpSpPr>
        <p:grpSpPr>
          <a:xfrm>
            <a:off x="946775" y="3437463"/>
            <a:ext cx="570131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BA9FD8-FF78-AB6D-42A6-2BA0F83088C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14A8E1-46BC-C4AC-AF63-B5B1AB9BE49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D0FD70-99CA-8D5F-0BD1-852A149A9160}"/>
              </a:ext>
            </a:extLst>
          </p:cNvPr>
          <p:cNvCxnSpPr>
            <a:cxnSpLocks/>
            <a:stCxn id="15" idx="10"/>
          </p:cNvCxnSpPr>
          <p:nvPr/>
        </p:nvCxnSpPr>
        <p:spPr>
          <a:xfrm>
            <a:off x="2083375" y="3539450"/>
            <a:ext cx="444094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60C212D-18C9-E45E-40F9-4D42F791BEA9}"/>
              </a:ext>
            </a:extLst>
          </p:cNvPr>
          <p:cNvSpPr txBox="1"/>
          <p:nvPr/>
        </p:nvSpPr>
        <p:spPr>
          <a:xfrm>
            <a:off x="1736880" y="3079209"/>
            <a:ext cx="639599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Area=10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830AF97-1223-8926-0990-28693D6ED6FA}"/>
              </a:ext>
            </a:extLst>
          </p:cNvPr>
          <p:cNvGrpSpPr/>
          <p:nvPr/>
        </p:nvGrpSpPr>
        <p:grpSpPr>
          <a:xfrm>
            <a:off x="5488484" y="2743348"/>
            <a:ext cx="704980" cy="1800554"/>
            <a:chOff x="4767293" y="2784935"/>
            <a:chExt cx="704980" cy="1800554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5B95AB9-72F1-47D7-4AE7-C49F89631A32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8CF4D23-B6F4-A5FF-AF5C-B5F32C2AF587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DD8F0A0-7A0B-E7D8-3296-052573224519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7" name="Delay 146">
                <a:extLst>
                  <a:ext uri="{FF2B5EF4-FFF2-40B4-BE49-F238E27FC236}">
                    <a16:creationId xmlns:a16="http://schemas.microsoft.com/office/drawing/2014/main" id="{AEDD6682-1DF9-D69F-1788-4F22BE819A77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4F572E87-105A-3E94-8309-DC07FAEE1F92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7BC6DE17-7BE7-1FBA-F95F-CE96C8CB2C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CA5723F8-257E-5DB1-45B4-842E4286E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F290DC27-D384-4E87-8C93-990D087B8643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9F3D5038-FE1E-0693-7E5C-548775AD33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9E1FA3BD-C2A0-9CD3-EB4B-3DD725FE4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2E47A8-8429-CCBE-D94C-B335427F3BF0}"/>
              </a:ext>
            </a:extLst>
          </p:cNvPr>
          <p:cNvGrpSpPr/>
          <p:nvPr/>
        </p:nvGrpSpPr>
        <p:grpSpPr>
          <a:xfrm>
            <a:off x="6193464" y="2743348"/>
            <a:ext cx="701940" cy="1800554"/>
            <a:chOff x="5904601" y="2784935"/>
            <a:chExt cx="701940" cy="180055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3C2E3CC-1A84-D25B-BFFD-008B51F99E7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6AB1FB8-5884-CCCF-5288-E1A0003F8FF6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90C81FD-E8EC-6D59-EE2B-EA0A302672CD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FF9B470-3FBF-0193-C5F9-560203358C36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6FBA49A-72D0-20A7-A94E-A45D72FE22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313F91EC-889B-329E-2997-F58385B53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98A98A23-441F-8DF0-C93B-C164834A1872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3E5A3BC-FA2B-305B-59EC-448263C2A1B9}"/>
                  </a:ext>
                </a:extLst>
              </p:cNvPr>
              <p:cNvCxnSpPr>
                <a:cxnSpLocks/>
                <a:endCxn id="16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415548D-0D46-85C5-D395-00AE9A1D6079}"/>
                  </a:ext>
                </a:extLst>
              </p:cNvPr>
              <p:cNvCxnSpPr>
                <a:cxnSpLocks/>
                <a:stCxn id="16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E861027C-F74F-6C27-552C-0F3ECC5D96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09E8602-7F87-21DC-0939-9EDE7303AA18}"/>
              </a:ext>
            </a:extLst>
          </p:cNvPr>
          <p:cNvGrpSpPr/>
          <p:nvPr/>
        </p:nvGrpSpPr>
        <p:grpSpPr>
          <a:xfrm>
            <a:off x="4787472" y="2743348"/>
            <a:ext cx="704980" cy="1800554"/>
            <a:chOff x="3631745" y="2784935"/>
            <a:chExt cx="704980" cy="1800554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3D1EA9F-D0BE-60F2-DE21-05C59304C2D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0FCA48A-8879-25FD-875C-C625114C145A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EA1AFAC7-54BE-34C0-6CE7-DB80F72EBFFA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59A190DE-6DD5-C17B-A8BE-067363421C8E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0F8C7C9-23B8-94EF-07DF-371586DAB18B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FD94B229-3DE5-EA46-8786-E4D9E1DFD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54E8303B-6AA6-165C-B266-6383F4215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945EAAB-3909-E72E-592F-410193ACB5F7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03C1818-ED88-F5F8-7F8D-43A8B7084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9A8FB890-7BED-BC07-0CA0-DAE31A21D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B97F740-39DF-C61E-084C-E5DE3CD70372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F2242D5-2E3E-CD92-E2E8-11509AB8E233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7" name="Triangle 176">
                <a:extLst>
                  <a:ext uri="{FF2B5EF4-FFF2-40B4-BE49-F238E27FC236}">
                    <a16:creationId xmlns:a16="http://schemas.microsoft.com/office/drawing/2014/main" id="{78B425BF-F48F-91C8-8D21-304A799A28DC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286B644-E7B0-7EEC-ED47-F22A5F6BC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A0C26C5-AFD8-2E82-53CF-A3752F429224}"/>
                  </a:ext>
                </a:extLst>
              </p:cNvPr>
              <p:cNvCxnSpPr>
                <a:cxnSpLocks/>
                <a:endCxn id="176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1B89690-69F3-60C8-65E7-6AEA7DB978B9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D8637C6-67B5-3664-98A0-D5EE1D907E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7675F61D-F179-D775-AF74-895F031C7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D0484D2-06BD-142F-053E-5E5812BE495B}"/>
              </a:ext>
            </a:extLst>
          </p:cNvPr>
          <p:cNvGrpSpPr/>
          <p:nvPr/>
        </p:nvGrpSpPr>
        <p:grpSpPr>
          <a:xfrm>
            <a:off x="4082975" y="2743348"/>
            <a:ext cx="701940" cy="1800554"/>
            <a:chOff x="2499818" y="2784935"/>
            <a:chExt cx="701940" cy="1800554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A643462-5664-15FF-BE18-CC71D1816254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8C37DFB-F5F3-584C-3A67-DDF34AB06DF5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E5AD8586-7F8B-DB53-06D3-440D65A47280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F3249E28-D859-41A8-DFB6-5829A406DB1A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6F25F1BC-44E9-B9B5-B5E7-E7003031E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5F367DA-557B-E5BC-126A-E25464CEF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6123E83-0AAB-3265-EEAF-8319BD223E93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307DDFA-6B3D-4B90-BD32-3F0ED1264D3B}"/>
                  </a:ext>
                </a:extLst>
              </p:cNvPr>
              <p:cNvCxnSpPr>
                <a:cxnSpLocks/>
                <a:endCxn id="190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135EDA19-06D2-0A0E-2907-5E10CB9E1733}"/>
                  </a:ext>
                </a:extLst>
              </p:cNvPr>
              <p:cNvCxnSpPr>
                <a:cxnSpLocks/>
                <a:stCxn id="190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759AE131-7E5C-7873-F42C-B46E7C3758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F768ED81-241F-1EC3-0447-65FF07955C78}"/>
              </a:ext>
            </a:extLst>
          </p:cNvPr>
          <p:cNvSpPr txBox="1"/>
          <p:nvPr/>
        </p:nvSpPr>
        <p:spPr>
          <a:xfrm>
            <a:off x="4082975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8FD04AD-DE70-FE0C-DB43-90C2EB357DD1}"/>
              </a:ext>
            </a:extLst>
          </p:cNvPr>
          <p:cNvSpPr txBox="1"/>
          <p:nvPr/>
        </p:nvSpPr>
        <p:spPr>
          <a:xfrm>
            <a:off x="4786513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CC9DD95-0C2C-A476-B2D9-E34E2B2AF299}"/>
              </a:ext>
            </a:extLst>
          </p:cNvPr>
          <p:cNvSpPr txBox="1"/>
          <p:nvPr/>
        </p:nvSpPr>
        <p:spPr>
          <a:xfrm>
            <a:off x="5489473" y="2743989"/>
            <a:ext cx="702960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340A413-5C38-90A6-A7A6-5BEF398D7B46}"/>
              </a:ext>
            </a:extLst>
          </p:cNvPr>
          <p:cNvSpPr txBox="1"/>
          <p:nvPr/>
        </p:nvSpPr>
        <p:spPr>
          <a:xfrm>
            <a:off x="6192435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1" name="Down Arrow 200">
            <a:extLst>
              <a:ext uri="{FF2B5EF4-FFF2-40B4-BE49-F238E27FC236}">
                <a16:creationId xmlns:a16="http://schemas.microsoft.com/office/drawing/2014/main" id="{44A673E9-9972-DE4E-8B5F-526A4C2D1932}"/>
              </a:ext>
            </a:extLst>
          </p:cNvPr>
          <p:cNvSpPr/>
          <p:nvPr/>
        </p:nvSpPr>
        <p:spPr>
          <a:xfrm>
            <a:off x="4912724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6" name="Table 158">
                <a:extLst>
                  <a:ext uri="{FF2B5EF4-FFF2-40B4-BE49-F238E27FC236}">
                    <a16:creationId xmlns:a16="http://schemas.microsoft.com/office/drawing/2014/main" id="{FB997384-E56F-BF42-BB2E-442A4C0A3F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365449"/>
                  </p:ext>
                </p:extLst>
              </p:nvPr>
            </p:nvGraphicFramePr>
            <p:xfrm>
              <a:off x="9255754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4286" r="-107407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214286" r="-107407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314286" r="-107407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414286" r="-107407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14286" r="-107407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614286" r="-107407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714286" r="-107407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814286" r="-107407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914286" r="-107407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014286" r="-10740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114286" r="-107407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1214286" r="-107407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7" name="TextBox 236">
            <a:extLst>
              <a:ext uri="{FF2B5EF4-FFF2-40B4-BE49-F238E27FC236}">
                <a16:creationId xmlns:a16="http://schemas.microsoft.com/office/drawing/2014/main" id="{4EC6D950-195B-4BD8-4D4C-15EAD68F5811}"/>
              </a:ext>
            </a:extLst>
          </p:cNvPr>
          <p:cNvSpPr txBox="1"/>
          <p:nvPr/>
        </p:nvSpPr>
        <p:spPr>
          <a:xfrm>
            <a:off x="482834" y="1434495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B38C5FC-7BAC-7F4C-3C55-41B46BF51A1B}"/>
              </a:ext>
            </a:extLst>
          </p:cNvPr>
          <p:cNvSpPr txBox="1"/>
          <p:nvPr/>
        </p:nvSpPr>
        <p:spPr>
          <a:xfrm>
            <a:off x="239178" y="2577045"/>
            <a:ext cx="852798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a+b</a:t>
            </a:r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[7]</a:t>
            </a:r>
          </a:p>
        </p:txBody>
      </p:sp>
      <p:sp>
        <p:nvSpPr>
          <p:cNvPr id="239" name="Triangle 238">
            <a:extLst>
              <a:ext uri="{FF2B5EF4-FFF2-40B4-BE49-F238E27FC236}">
                <a16:creationId xmlns:a16="http://schemas.microsoft.com/office/drawing/2014/main" id="{8734B04A-7D31-92B8-C1C3-7445D30ACA74}"/>
              </a:ext>
            </a:extLst>
          </p:cNvPr>
          <p:cNvSpPr/>
          <p:nvPr/>
        </p:nvSpPr>
        <p:spPr>
          <a:xfrm rot="5400000">
            <a:off x="1481238" y="1347030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01268875-BA81-A551-20BF-3C570CE8A2C3}"/>
              </a:ext>
            </a:extLst>
          </p:cNvPr>
          <p:cNvSpPr/>
          <p:nvPr/>
        </p:nvSpPr>
        <p:spPr>
          <a:xfrm>
            <a:off x="1973825" y="1510347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67B4C94-EB5D-5CC8-274D-1AF0491B9D95}"/>
              </a:ext>
            </a:extLst>
          </p:cNvPr>
          <p:cNvGrpSpPr/>
          <p:nvPr/>
        </p:nvGrpSpPr>
        <p:grpSpPr>
          <a:xfrm>
            <a:off x="1736339" y="1597679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96F5CBF-A8D6-81A2-ADF4-2A65D0AF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397C1D7-43C8-23B5-18F4-A2B6F2987C90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8CE8791D-B2C6-4D93-5DA3-A5E5D78554A9}"/>
              </a:ext>
            </a:extLst>
          </p:cNvPr>
          <p:cNvSpPr txBox="1"/>
          <p:nvPr/>
        </p:nvSpPr>
        <p:spPr>
          <a:xfrm>
            <a:off x="1534934" y="1087629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Area=9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A950849-2B41-596F-4A64-FEE8C9CE0212}"/>
              </a:ext>
            </a:extLst>
          </p:cNvPr>
          <p:cNvSpPr txBox="1"/>
          <p:nvPr/>
        </p:nvSpPr>
        <p:spPr>
          <a:xfrm>
            <a:off x="482835" y="2011368"/>
            <a:ext cx="609141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8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sp>
        <p:nvSpPr>
          <p:cNvPr id="247" name="Triangle 246">
            <a:extLst>
              <a:ext uri="{FF2B5EF4-FFF2-40B4-BE49-F238E27FC236}">
                <a16:creationId xmlns:a16="http://schemas.microsoft.com/office/drawing/2014/main" id="{BC6BA5A1-4E20-15ED-46F5-FEE95990C7F9}"/>
              </a:ext>
            </a:extLst>
          </p:cNvPr>
          <p:cNvSpPr/>
          <p:nvPr/>
        </p:nvSpPr>
        <p:spPr>
          <a:xfrm rot="5400000">
            <a:off x="1481238" y="1923903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49EE464A-31C3-662D-F05F-215E0889B6E6}"/>
              </a:ext>
            </a:extLst>
          </p:cNvPr>
          <p:cNvSpPr/>
          <p:nvPr/>
        </p:nvSpPr>
        <p:spPr>
          <a:xfrm>
            <a:off x="1973825" y="2087220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6957E78-35F4-30FC-D67D-B5FDDC3C2C11}"/>
              </a:ext>
            </a:extLst>
          </p:cNvPr>
          <p:cNvGrpSpPr/>
          <p:nvPr/>
        </p:nvGrpSpPr>
        <p:grpSpPr>
          <a:xfrm>
            <a:off x="1736339" y="2174552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0414778-D248-5438-603A-0AFBE2C0D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3F01651-92E0-B98B-CE67-17C9B26E83F4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Triangle 252">
            <a:extLst>
              <a:ext uri="{FF2B5EF4-FFF2-40B4-BE49-F238E27FC236}">
                <a16:creationId xmlns:a16="http://schemas.microsoft.com/office/drawing/2014/main" id="{5EB9C978-3A52-D086-AA61-41D311B430CD}"/>
              </a:ext>
            </a:extLst>
          </p:cNvPr>
          <p:cNvSpPr/>
          <p:nvPr/>
        </p:nvSpPr>
        <p:spPr>
          <a:xfrm rot="5400000">
            <a:off x="1481238" y="2489581"/>
            <a:ext cx="532054" cy="451930"/>
          </a:xfrm>
          <a:prstGeom prst="triangle">
            <a:avLst>
              <a:gd name="adj" fmla="val 50001"/>
            </a:avLst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C5EC018-EB5A-2E20-28C6-A7C156704915}"/>
              </a:ext>
            </a:extLst>
          </p:cNvPr>
          <p:cNvSpPr/>
          <p:nvPr/>
        </p:nvSpPr>
        <p:spPr>
          <a:xfrm>
            <a:off x="1973825" y="2652898"/>
            <a:ext cx="109336" cy="1093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D2F5EF-9B49-31B5-9B74-19AC8189E9EC}"/>
              </a:ext>
            </a:extLst>
          </p:cNvPr>
          <p:cNvGrpSpPr/>
          <p:nvPr/>
        </p:nvGrpSpPr>
        <p:grpSpPr>
          <a:xfrm>
            <a:off x="1736339" y="2740230"/>
            <a:ext cx="41515" cy="110564"/>
            <a:chOff x="4536429" y="1704407"/>
            <a:chExt cx="89412" cy="238118"/>
          </a:xfrm>
          <a:solidFill>
            <a:schemeClr val="bg1"/>
          </a:solidFill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098F1FE-DB4D-7C54-9678-27D450634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6429" y="1704407"/>
              <a:ext cx="49393" cy="238118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55089A7-923D-E70B-B157-808096922776}"/>
                </a:ext>
              </a:extLst>
            </p:cNvPr>
            <p:cNvCxnSpPr>
              <a:cxnSpLocks/>
            </p:cNvCxnSpPr>
            <p:nvPr/>
          </p:nvCxnSpPr>
          <p:spPr>
            <a:xfrm>
              <a:off x="4590671" y="1704407"/>
              <a:ext cx="35170" cy="16955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EF46DDD-94AD-8735-EB5B-B832B4806E4D}"/>
              </a:ext>
            </a:extLst>
          </p:cNvPr>
          <p:cNvGrpSpPr/>
          <p:nvPr/>
        </p:nvGrpSpPr>
        <p:grpSpPr>
          <a:xfrm>
            <a:off x="2087555" y="1565014"/>
            <a:ext cx="439914" cy="1142552"/>
            <a:chOff x="2087555" y="1565014"/>
            <a:chExt cx="111007" cy="1142552"/>
          </a:xfrm>
        </p:grpSpPr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9EDBEB86-0469-7736-3D21-784C78226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1565014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DD2FB25A-6109-605F-B8F8-997C8368B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141887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3882127-FD7F-8FD5-DAA7-B7B6C5A9F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7555" y="2707565"/>
              <a:ext cx="111007" cy="1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A4690BE-72A9-6511-EF45-CA336CA8C899}"/>
              </a:ext>
            </a:extLst>
          </p:cNvPr>
          <p:cNvGrpSpPr/>
          <p:nvPr/>
        </p:nvGrpSpPr>
        <p:grpSpPr>
          <a:xfrm>
            <a:off x="1091975" y="1572995"/>
            <a:ext cx="424931" cy="1142551"/>
            <a:chOff x="1091975" y="1572995"/>
            <a:chExt cx="835792" cy="1142551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BD1A21F-5D50-5A7E-7F9B-4FCE80A6939F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1572995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D822BAF-C2C5-FBBC-4CE4-EE43DD4BB33E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149868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763E0DC-24A7-ED94-C203-258E65B84C5C}"/>
                </a:ext>
              </a:extLst>
            </p:cNvPr>
            <p:cNvCxnSpPr>
              <a:cxnSpLocks/>
            </p:cNvCxnSpPr>
            <p:nvPr/>
          </p:nvCxnSpPr>
          <p:spPr>
            <a:xfrm>
              <a:off x="1091975" y="2715546"/>
              <a:ext cx="835792" cy="0"/>
            </a:xfrm>
            <a:prstGeom prst="lin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Picture 269">
            <a:extLst>
              <a:ext uri="{FF2B5EF4-FFF2-40B4-BE49-F238E27FC236}">
                <a16:creationId xmlns:a16="http://schemas.microsoft.com/office/drawing/2014/main" id="{96951AF4-7E1F-0867-57A7-AA71E454E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EE30D223-1DB9-7B4A-96FC-329200A1F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827" y="3304871"/>
            <a:ext cx="1409700" cy="520700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567F4E4C-7AD1-2629-A919-9CF80C212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190" y="1909624"/>
            <a:ext cx="825500" cy="508000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C6265EF1-C4C7-5F10-A7AD-4745BB851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80" y="1320413"/>
            <a:ext cx="812800" cy="508000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911C5E9A-F98D-F75E-0196-8B932E726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429" y="2513959"/>
            <a:ext cx="1054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74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SA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852DE18-D06F-0C69-7349-15BFD7484081}"/>
              </a:ext>
            </a:extLst>
          </p:cNvPr>
          <p:cNvGrpSpPr/>
          <p:nvPr/>
        </p:nvGrpSpPr>
        <p:grpSpPr>
          <a:xfrm>
            <a:off x="822982" y="4188173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882F58-DE84-CEAE-497A-77495ACC5A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5FC4353-DBAE-1127-52DD-996857A1C8A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D5F2511-0151-C574-AA79-07F0CCA84484}"/>
              </a:ext>
            </a:extLst>
          </p:cNvPr>
          <p:cNvSpPr txBox="1"/>
          <p:nvPr/>
        </p:nvSpPr>
        <p:spPr>
          <a:xfrm>
            <a:off x="2161002" y="2744910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14598B3E-34BE-239F-60A9-CE16F827ABA0}"/>
              </a:ext>
            </a:extLst>
          </p:cNvPr>
          <p:cNvSpPr/>
          <p:nvPr/>
        </p:nvSpPr>
        <p:spPr>
          <a:xfrm flipH="1">
            <a:off x="2168745" y="4070024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5267A9-5D61-9AF8-C3A9-51B8556A1C6F}"/>
              </a:ext>
            </a:extLst>
          </p:cNvPr>
          <p:cNvGrpSpPr/>
          <p:nvPr/>
        </p:nvGrpSpPr>
        <p:grpSpPr>
          <a:xfrm>
            <a:off x="822982" y="314041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597B4A-5FF5-E844-DB6F-C9A922CA8C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8D5BA2E-A773-109B-8756-D05845EC7E5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9DEB66FE-DE81-E601-59E5-2E6156AEFBE7}"/>
              </a:ext>
            </a:extLst>
          </p:cNvPr>
          <p:cNvSpPr/>
          <p:nvPr/>
        </p:nvSpPr>
        <p:spPr>
          <a:xfrm flipH="1">
            <a:off x="2168745" y="302226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321C48-6059-8F92-B323-A561F5EE0962}"/>
              </a:ext>
            </a:extLst>
          </p:cNvPr>
          <p:cNvGrpSpPr/>
          <p:nvPr/>
        </p:nvGrpSpPr>
        <p:grpSpPr>
          <a:xfrm>
            <a:off x="822982" y="3667468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A2B0BC-A2C7-1D2E-EB59-CBC20FC74DC7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B46E77-7C14-1629-6775-5E479D627A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C095FF96-3152-23B3-3763-6C653A9FEDEC}"/>
              </a:ext>
            </a:extLst>
          </p:cNvPr>
          <p:cNvSpPr/>
          <p:nvPr/>
        </p:nvSpPr>
        <p:spPr>
          <a:xfrm flipH="1">
            <a:off x="2168745" y="3549319"/>
            <a:ext cx="437669" cy="439096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174407-1785-9B67-178B-3F838C72BE13}"/>
              </a:ext>
            </a:extLst>
          </p:cNvPr>
          <p:cNvGrpSpPr/>
          <p:nvPr/>
        </p:nvGrpSpPr>
        <p:grpSpPr>
          <a:xfrm>
            <a:off x="1224685" y="3197666"/>
            <a:ext cx="256608" cy="306737"/>
            <a:chOff x="3327927" y="1241853"/>
            <a:chExt cx="581238" cy="694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44460D-0DDA-5C4C-F2EF-05EEA768164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9588D32E-43CB-4309-A398-35C121E4480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BE07ED-6AC6-FEC4-526C-60B8A6E9F0AD}"/>
              </a:ext>
            </a:extLst>
          </p:cNvPr>
          <p:cNvGrpSpPr/>
          <p:nvPr/>
        </p:nvGrpSpPr>
        <p:grpSpPr>
          <a:xfrm>
            <a:off x="1224685" y="3724716"/>
            <a:ext cx="256608" cy="306737"/>
            <a:chOff x="3327927" y="1241853"/>
            <a:chExt cx="581238" cy="6947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422113-E895-1D65-B767-7270D086626B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D7315698-0FE3-AB85-B067-FF095F22277D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DC669B-4EBB-199C-DFE8-29528F3DEA6C}"/>
              </a:ext>
            </a:extLst>
          </p:cNvPr>
          <p:cNvGrpSpPr/>
          <p:nvPr/>
        </p:nvGrpSpPr>
        <p:grpSpPr>
          <a:xfrm>
            <a:off x="822982" y="159162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0422401-24FD-179D-E44D-C90B660AE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D4F4845-D6D8-DFE2-F157-A4868398C9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29EDF9-3F7D-BF5F-C174-698AEC328B14}"/>
              </a:ext>
            </a:extLst>
          </p:cNvPr>
          <p:cNvGrpSpPr/>
          <p:nvPr/>
        </p:nvGrpSpPr>
        <p:grpSpPr>
          <a:xfrm>
            <a:off x="822982" y="2118671"/>
            <a:ext cx="1380778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A2D05B-9F70-1BD0-1C11-955AB4B4C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557A3A-2358-E6A6-01A6-A52227FDFA7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618E1A-4B63-D491-540D-F43D75A58845}"/>
              </a:ext>
            </a:extLst>
          </p:cNvPr>
          <p:cNvGrpSpPr/>
          <p:nvPr/>
        </p:nvGrpSpPr>
        <p:grpSpPr>
          <a:xfrm>
            <a:off x="1224685" y="1648869"/>
            <a:ext cx="256608" cy="306737"/>
            <a:chOff x="3327927" y="1241853"/>
            <a:chExt cx="581238" cy="69478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5D3EAD-045B-66ED-6056-3F70D4FB5C75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FCE335B4-97B4-441F-844A-E97877905070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6DE11C2-1E3A-37B6-253B-460BCB354683}"/>
              </a:ext>
            </a:extLst>
          </p:cNvPr>
          <p:cNvGrpSpPr/>
          <p:nvPr/>
        </p:nvGrpSpPr>
        <p:grpSpPr>
          <a:xfrm>
            <a:off x="1224685" y="2175919"/>
            <a:ext cx="256608" cy="306737"/>
            <a:chOff x="3327927" y="1241853"/>
            <a:chExt cx="581238" cy="69478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292E89-D0E0-D566-AF27-666247D76FE2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13BCEA70-D6BD-2615-6A5A-61D69D635BB2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77" name="Delay 76">
            <a:extLst>
              <a:ext uri="{FF2B5EF4-FFF2-40B4-BE49-F238E27FC236}">
                <a16:creationId xmlns:a16="http://schemas.microsoft.com/office/drawing/2014/main" id="{6B65D774-2B77-AE94-A96C-B6E3300F28AF}"/>
              </a:ext>
            </a:extLst>
          </p:cNvPr>
          <p:cNvSpPr/>
          <p:nvPr/>
        </p:nvSpPr>
        <p:spPr>
          <a:xfrm>
            <a:off x="2173754" y="1471416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78" name="Delay 77">
            <a:extLst>
              <a:ext uri="{FF2B5EF4-FFF2-40B4-BE49-F238E27FC236}">
                <a16:creationId xmlns:a16="http://schemas.microsoft.com/office/drawing/2014/main" id="{CFE1F603-C61F-F07F-A08A-1B688C7AB0D5}"/>
              </a:ext>
            </a:extLst>
          </p:cNvPr>
          <p:cNvSpPr/>
          <p:nvPr/>
        </p:nvSpPr>
        <p:spPr>
          <a:xfrm>
            <a:off x="2173754" y="1992120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5DE392-4E58-D4E3-4C98-D7EF9F5FCA66}"/>
              </a:ext>
            </a:extLst>
          </p:cNvPr>
          <p:cNvGrpSpPr/>
          <p:nvPr/>
        </p:nvGrpSpPr>
        <p:grpSpPr>
          <a:xfrm>
            <a:off x="822982" y="1069266"/>
            <a:ext cx="1345763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38B26CD-0758-A087-4A0E-C67C12D2E269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4A1A877-3D0E-A1B0-21C8-19DFBD2BF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5AB48D2-71EE-5E6D-D262-B028F76D67D0}"/>
              </a:ext>
            </a:extLst>
          </p:cNvPr>
          <p:cNvGrpSpPr/>
          <p:nvPr/>
        </p:nvGrpSpPr>
        <p:grpSpPr>
          <a:xfrm>
            <a:off x="1621840" y="912300"/>
            <a:ext cx="256608" cy="306737"/>
            <a:chOff x="3327927" y="1241853"/>
            <a:chExt cx="581238" cy="69478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57DA30F-C293-17F0-3EB2-450E8265A188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B2962571-42CA-0496-19FD-42A5291F70FF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02" name="Delay 101">
            <a:extLst>
              <a:ext uri="{FF2B5EF4-FFF2-40B4-BE49-F238E27FC236}">
                <a16:creationId xmlns:a16="http://schemas.microsoft.com/office/drawing/2014/main" id="{A9C22109-19AE-7A3E-D42A-FC83DAC00C6D}"/>
              </a:ext>
            </a:extLst>
          </p:cNvPr>
          <p:cNvSpPr/>
          <p:nvPr/>
        </p:nvSpPr>
        <p:spPr>
          <a:xfrm>
            <a:off x="2173754" y="946403"/>
            <a:ext cx="437670" cy="435880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401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1E407E-D0F2-F6F7-6D7D-F0A5B9DD9632}"/>
              </a:ext>
            </a:extLst>
          </p:cNvPr>
          <p:cNvSpPr txBox="1"/>
          <p:nvPr/>
        </p:nvSpPr>
        <p:spPr>
          <a:xfrm>
            <a:off x="350097" y="979223"/>
            <a:ext cx="47288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 [0]</a:t>
            </a:r>
          </a:p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 [0]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00C28C-B9CC-4A03-8803-652C53009F45}"/>
              </a:ext>
            </a:extLst>
          </p:cNvPr>
          <p:cNvGrpSpPr/>
          <p:nvPr/>
        </p:nvGrpSpPr>
        <p:grpSpPr>
          <a:xfrm>
            <a:off x="1224685" y="1129801"/>
            <a:ext cx="256608" cy="306737"/>
            <a:chOff x="3327927" y="1241853"/>
            <a:chExt cx="581238" cy="694785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80B6C4D-FD81-0DFB-56B0-3522920017DC}"/>
                </a:ext>
              </a:extLst>
            </p:cNvPr>
            <p:cNvSpPr/>
            <p:nvPr/>
          </p:nvSpPr>
          <p:spPr>
            <a:xfrm>
              <a:off x="3327927" y="1241853"/>
              <a:ext cx="581238" cy="694785"/>
            </a:xfrm>
            <a:prstGeom prst="rect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3194BA0B-234E-B156-1D5D-64542340C728}"/>
                </a:ext>
              </a:extLst>
            </p:cNvPr>
            <p:cNvSpPr/>
            <p:nvPr/>
          </p:nvSpPr>
          <p:spPr>
            <a:xfrm>
              <a:off x="3572543" y="1768487"/>
              <a:ext cx="92001" cy="168150"/>
            </a:xfrm>
            <a:prstGeom prst="triangle">
              <a:avLst/>
            </a:prstGeom>
            <a:solidFill>
              <a:schemeClr val="bg1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EF4E240-BE97-7056-BC43-FB81AEE26B5B}"/>
              </a:ext>
            </a:extLst>
          </p:cNvPr>
          <p:cNvSpPr txBox="1"/>
          <p:nvPr/>
        </p:nvSpPr>
        <p:spPr>
          <a:xfrm>
            <a:off x="1287238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Area=6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640569-62EC-07B6-544F-882E10A8E718}"/>
              </a:ext>
            </a:extLst>
          </p:cNvPr>
          <p:cNvSpPr txBox="1"/>
          <p:nvPr/>
        </p:nvSpPr>
        <p:spPr>
          <a:xfrm>
            <a:off x="2161002" y="698654"/>
            <a:ext cx="54822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84DDDA-F1C1-B9B8-D270-E325A1C9B52F}"/>
              </a:ext>
            </a:extLst>
          </p:cNvPr>
          <p:cNvSpPr txBox="1"/>
          <p:nvPr/>
        </p:nvSpPr>
        <p:spPr>
          <a:xfrm>
            <a:off x="2830057" y="1059679"/>
            <a:ext cx="66204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ab [19]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A3A402-7DB3-08EB-978F-2B1B2B2B05ED}"/>
              </a:ext>
            </a:extLst>
          </p:cNvPr>
          <p:cNvCxnSpPr>
            <a:cxnSpLocks/>
            <a:stCxn id="62" idx="10"/>
          </p:cNvCxnSpPr>
          <p:nvPr/>
        </p:nvCxnSpPr>
        <p:spPr>
          <a:xfrm>
            <a:off x="2606414" y="4289572"/>
            <a:ext cx="102815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4FC168-3CE5-7E42-839D-BF6C3809D84A}"/>
              </a:ext>
            </a:extLst>
          </p:cNvPr>
          <p:cNvCxnSpPr>
            <a:cxnSpLocks/>
          </p:cNvCxnSpPr>
          <p:nvPr/>
        </p:nvCxnSpPr>
        <p:spPr>
          <a:xfrm>
            <a:off x="2610311" y="323549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D93BAF-87D3-DE4E-C85B-1BC67379F833}"/>
              </a:ext>
            </a:extLst>
          </p:cNvPr>
          <p:cNvCxnSpPr>
            <a:cxnSpLocks/>
          </p:cNvCxnSpPr>
          <p:nvPr/>
        </p:nvCxnSpPr>
        <p:spPr>
          <a:xfrm>
            <a:off x="2610311" y="3762545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97A5F5-F86C-B423-9555-B4D9E9A14E24}"/>
              </a:ext>
            </a:extLst>
          </p:cNvPr>
          <p:cNvCxnSpPr>
            <a:cxnSpLocks/>
          </p:cNvCxnSpPr>
          <p:nvPr/>
        </p:nvCxnSpPr>
        <p:spPr>
          <a:xfrm>
            <a:off x="2610311" y="168669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D1835B-92D1-AE08-E22C-07A325247B81}"/>
              </a:ext>
            </a:extLst>
          </p:cNvPr>
          <p:cNvCxnSpPr>
            <a:cxnSpLocks/>
          </p:cNvCxnSpPr>
          <p:nvPr/>
        </p:nvCxnSpPr>
        <p:spPr>
          <a:xfrm>
            <a:off x="2610311" y="2213748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578F551-C58B-68CF-7AF1-79D680A652C0}"/>
              </a:ext>
            </a:extLst>
          </p:cNvPr>
          <p:cNvCxnSpPr>
            <a:cxnSpLocks/>
          </p:cNvCxnSpPr>
          <p:nvPr/>
        </p:nvCxnSpPr>
        <p:spPr>
          <a:xfrm>
            <a:off x="2618673" y="1164343"/>
            <a:ext cx="99737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4F6EB6F-A091-3E51-E5C4-14990CB3AAC8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62ED421-D835-8E43-89D1-DC00AB0774D9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09681D5-AE99-692E-DFC7-0930C2FD37A5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F45145AD-3D9E-72A5-7B21-D6C5F93338EC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27" name="Delay 126">
                <a:extLst>
                  <a:ext uri="{FF2B5EF4-FFF2-40B4-BE49-F238E27FC236}">
                    <a16:creationId xmlns:a16="http://schemas.microsoft.com/office/drawing/2014/main" id="{18382A29-3B0A-7250-0E2E-80360628CEE4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229C073-9ECB-9A8C-5E99-53A946EA71DB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CE2974EB-C82E-214F-43B8-558803EB0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4B161310-CF1D-3833-DEF2-EA4D6A80E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5C82B05-D228-D2EF-C5B4-CE811054D706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BBC9D954-5639-E25B-EE4E-C971BD32C7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360E76A6-7C81-0939-2C36-7F8694787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8B0B8CA-8F50-396C-403F-F15CB348E94E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26E61D-DBB8-54D9-B577-06F7139B5603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F2D2C01-42D4-3A2E-3462-324CF8BA3DAB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F2B65E9A-4D0A-BFD6-8D8E-359A87C6E1B5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3CEC7CEC-A7E0-B192-DA29-0F23CA550E2B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57534162-7C74-D438-45F3-53E0F8622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987B38A1-129C-E9F8-696C-3E3F54843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7DC6E8E-8574-556F-F0F2-D08177F21E45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82D47DE-5A2E-88DF-3592-A38055EBA81E}"/>
                  </a:ext>
                </a:extLst>
              </p:cNvPr>
              <p:cNvCxnSpPr>
                <a:cxnSpLocks/>
                <a:endCxn id="139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89C4FD6-9D02-6FA7-DF7F-444247792E01}"/>
                  </a:ext>
                </a:extLst>
              </p:cNvPr>
              <p:cNvCxnSpPr>
                <a:cxnSpLocks/>
                <a:stCxn id="139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13ACB0D-31B7-FCA2-210F-FC6BFE895D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6498C79-7906-3FE7-60FE-6B61DD3326C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16203F2-F9C8-602D-038E-804055CD9696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A210CECC-B7D0-B7B3-473D-D62E4B951525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175" name="Triangle 174">
                <a:extLst>
                  <a:ext uri="{FF2B5EF4-FFF2-40B4-BE49-F238E27FC236}">
                    <a16:creationId xmlns:a16="http://schemas.microsoft.com/office/drawing/2014/main" id="{24161BF8-A38E-C776-01F0-EE46136D06D8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37EF134-AB15-9C2F-20F3-441058168C7F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2AEC041E-8184-8064-E1CC-C8DCA27993A8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5816E671-EB46-0EFF-05E0-A4BD53C50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860B975-796B-729D-83A5-4FFC7123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DB858AE-2684-9CEF-CB10-14F6146ABF43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80C4943F-C793-70F2-F820-4D79B0C2B4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B42AD30-899B-AFE6-287D-76B6560D6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1EF87CCF-3E55-9E31-B4E1-5D9BE2D8EBA4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501A4D1-FDD4-F727-6253-E7ABAB99BEFF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3" name="Triangle 182">
                <a:extLst>
                  <a:ext uri="{FF2B5EF4-FFF2-40B4-BE49-F238E27FC236}">
                    <a16:creationId xmlns:a16="http://schemas.microsoft.com/office/drawing/2014/main" id="{A65A70B7-5385-5F07-7DC4-1ED3AA96771D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6F3305E-16A8-B9C2-4F56-4403FA2279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01BA72C-923C-4E8C-8FAE-77082DB0A817}"/>
                  </a:ext>
                </a:extLst>
              </p:cNvPr>
              <p:cNvCxnSpPr>
                <a:cxnSpLocks/>
                <a:endCxn id="182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F8CE297-4758-C73A-3E57-FC75AD53179E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7E1424D6-5B30-D9C2-0DDF-58A8E8201A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2A9F725-8FEF-1D39-EBB9-5462118F00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058690A-7DCA-BD35-A836-ACA94AE7248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69FD8115-2A56-6D51-B77B-C040E23C3D28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6928463-6A37-B67D-6E79-1ABC2FB11B4A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53F38DD-B5FA-891E-80F4-EA732900E2EB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245CEA6-D53A-16E1-6F44-97E9EF768C31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BCD579A7-A45C-928F-D914-35577AB93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1A39C07-8DA4-C502-80E6-8FD02757A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8E9932C-26E3-BF46-9A75-B3505A3E15FE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2ED70AF1-3F74-3B1B-6EB0-ECBF4A5C7172}"/>
                  </a:ext>
                </a:extLst>
              </p:cNvPr>
              <p:cNvCxnSpPr>
                <a:cxnSpLocks/>
                <a:endCxn id="196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AC81D84-6A91-FFD7-6ED4-88B82339A2F8}"/>
                  </a:ext>
                </a:extLst>
              </p:cNvPr>
              <p:cNvCxnSpPr>
                <a:cxnSpLocks/>
                <a:stCxn id="196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0C9DBCC-21DB-CF09-8299-5438DA276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FD1AC91-DF18-2AF0-4280-A7A0B4E9ABBB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59BD75-ED4E-EE95-C26E-72CBC3BC270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B00F7CD-9CF4-0E7D-D3FA-0F8671E76FD5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4C1CA30-AEB9-CB3D-6646-53F91A62DBC6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 flip="none" rotWithShape="1"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207" name="Down Arrow 206">
            <a:extLst>
              <a:ext uri="{FF2B5EF4-FFF2-40B4-BE49-F238E27FC236}">
                <a16:creationId xmlns:a16="http://schemas.microsoft.com/office/drawing/2014/main" id="{15FCC8D2-77DA-F664-B9C6-97CCAFA39A5C}"/>
              </a:ext>
            </a:extLst>
          </p:cNvPr>
          <p:cNvSpPr/>
          <p:nvPr/>
        </p:nvSpPr>
        <p:spPr>
          <a:xfrm>
            <a:off x="5596051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1" name="Table 158">
                <a:extLst>
                  <a:ext uri="{FF2B5EF4-FFF2-40B4-BE49-F238E27FC236}">
                    <a16:creationId xmlns:a16="http://schemas.microsoft.com/office/drawing/2014/main" id="{6489825E-D483-CE2B-BFAB-EFD26B8C5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188427"/>
                  </p:ext>
                </p:extLst>
              </p:nvPr>
            </p:nvGraphicFramePr>
            <p:xfrm>
              <a:off x="932407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7" name="Picture 216">
            <a:extLst>
              <a:ext uri="{FF2B5EF4-FFF2-40B4-BE49-F238E27FC236}">
                <a16:creationId xmlns:a16="http://schemas.microsoft.com/office/drawing/2014/main" id="{10C81562-7827-3893-2D64-C66F89748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949AD8CA-281A-A87F-0B2B-5E0423BD7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103" y="1463420"/>
            <a:ext cx="698500" cy="57150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339DE4C2-2956-5D5E-514D-C83029FFB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03" y="1980427"/>
            <a:ext cx="698500" cy="5842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A304F613-9FBE-390A-368B-A97DE9969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53" y="2988362"/>
            <a:ext cx="698500" cy="571500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C8054252-1FD8-F382-842E-B72653463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53" y="3525614"/>
            <a:ext cx="698500" cy="584200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67A1A9BB-B1FA-6944-A629-E7CA50A7F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73" y="4038803"/>
            <a:ext cx="647700" cy="5969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DB7AFE2D-1B9D-09E6-DA70-EA8B3BBF3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000" y="4135332"/>
            <a:ext cx="914400" cy="38100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81552DAC-9344-A59A-658D-C13FFFE6A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000" y="3573955"/>
            <a:ext cx="914400" cy="4064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9636BAE1-7008-C789-5247-D242716651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000" y="3070912"/>
            <a:ext cx="914400" cy="406400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99BD61FC-6CAB-6948-3A4C-D49C9D390B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6000" y="1541691"/>
            <a:ext cx="876300" cy="381000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9F533925-F84E-1C68-A999-DBB3E003C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6000" y="2053236"/>
            <a:ext cx="876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62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12" y="60121"/>
            <a:ext cx="7788652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Precompute Technology Library: AA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131C90E-BA01-EB32-D7BD-4CD05DCBF554}"/>
              </a:ext>
            </a:extLst>
          </p:cNvPr>
          <p:cNvSpPr txBox="1"/>
          <p:nvPr/>
        </p:nvSpPr>
        <p:spPr>
          <a:xfrm>
            <a:off x="2822446" y="6163664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0010[17]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627F315-ADEB-92D2-E3A5-DDCD657AEF54}"/>
              </a:ext>
            </a:extLst>
          </p:cNvPr>
          <p:cNvSpPr txBox="1"/>
          <p:nvPr/>
        </p:nvSpPr>
        <p:spPr>
          <a:xfrm>
            <a:off x="2822446" y="6791276"/>
            <a:ext cx="75661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4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0100[17]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263CEF-E78E-A1F4-38EC-1233FE65B4E3}"/>
              </a:ext>
            </a:extLst>
          </p:cNvPr>
          <p:cNvGrpSpPr/>
          <p:nvPr/>
        </p:nvGrpSpPr>
        <p:grpSpPr>
          <a:xfrm>
            <a:off x="5485898" y="2743348"/>
            <a:ext cx="704980" cy="1800554"/>
            <a:chOff x="4767293" y="2784935"/>
            <a:chExt cx="704980" cy="1800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82B664-7901-CD5B-A804-3E19D2BB5E8D}"/>
                </a:ext>
              </a:extLst>
            </p:cNvPr>
            <p:cNvSpPr/>
            <p:nvPr/>
          </p:nvSpPr>
          <p:spPr>
            <a:xfrm>
              <a:off x="4767293" y="2784935"/>
              <a:ext cx="704980" cy="1800554"/>
            </a:xfrm>
            <a:prstGeom prst="rect">
              <a:avLst/>
            </a:prstGeom>
            <a:solidFill>
              <a:srgbClr val="FFC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E681AD-F9B5-B561-E85E-2CEC1412F8B2}"/>
                </a:ext>
              </a:extLst>
            </p:cNvPr>
            <p:cNvGrpSpPr/>
            <p:nvPr/>
          </p:nvGrpSpPr>
          <p:grpSpPr>
            <a:xfrm>
              <a:off x="4870659" y="3365159"/>
              <a:ext cx="494628" cy="947246"/>
              <a:chOff x="4844417" y="1962404"/>
              <a:chExt cx="1115897" cy="2137019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0C9B75E-BD53-407C-E9E2-83903C662781}"/>
                  </a:ext>
                </a:extLst>
              </p:cNvPr>
              <p:cNvSpPr/>
              <p:nvPr/>
            </p:nvSpPr>
            <p:spPr>
              <a:xfrm flipH="1">
                <a:off x="5038213" y="1962404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CH" sz="40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" name="Delay 16">
                <a:extLst>
                  <a:ext uri="{FF2B5EF4-FFF2-40B4-BE49-F238E27FC236}">
                    <a16:creationId xmlns:a16="http://schemas.microsoft.com/office/drawing/2014/main" id="{7B53ABA9-8463-7BF9-F916-EED284C31726}"/>
                  </a:ext>
                </a:extLst>
              </p:cNvPr>
              <p:cNvSpPr/>
              <p:nvPr/>
            </p:nvSpPr>
            <p:spPr>
              <a:xfrm>
                <a:off x="5038213" y="3181092"/>
                <a:ext cx="922101" cy="91833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026EED6-DBCB-0289-A162-5297EF6241C8}"/>
                  </a:ext>
                </a:extLst>
              </p:cNvPr>
              <p:cNvGrpSpPr/>
              <p:nvPr/>
            </p:nvGrpSpPr>
            <p:grpSpPr>
              <a:xfrm>
                <a:off x="4848890" y="2253607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13B4B62-7E4B-3F63-4ABD-59BA91C61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DE3AF0-0B02-B80A-164A-21BB7ABEB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5868327-A5DE-E9DB-05ED-1AE881D9BF69}"/>
                  </a:ext>
                </a:extLst>
              </p:cNvPr>
              <p:cNvGrpSpPr/>
              <p:nvPr/>
            </p:nvGrpSpPr>
            <p:grpSpPr>
              <a:xfrm>
                <a:off x="4844417" y="3471891"/>
                <a:ext cx="19379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4FB6FF6-12E8-7E56-7059-4D75ABA5B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6960A9D-4517-17D2-E187-2BD3F98CA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A0114-DA0B-D01A-92EA-22A6802DB750}"/>
              </a:ext>
            </a:extLst>
          </p:cNvPr>
          <p:cNvGrpSpPr/>
          <p:nvPr/>
        </p:nvGrpSpPr>
        <p:grpSpPr>
          <a:xfrm>
            <a:off x="6190878" y="2743348"/>
            <a:ext cx="701940" cy="1800554"/>
            <a:chOff x="5904601" y="2784935"/>
            <a:chExt cx="701940" cy="180055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0E0364-6F87-D4D5-5B22-297A483F45DE}"/>
                </a:ext>
              </a:extLst>
            </p:cNvPr>
            <p:cNvSpPr/>
            <p:nvPr/>
          </p:nvSpPr>
          <p:spPr>
            <a:xfrm>
              <a:off x="5904601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0AB7FB-8324-2174-1C17-69994B9AFB5A}"/>
                </a:ext>
              </a:extLst>
            </p:cNvPr>
            <p:cNvGrpSpPr/>
            <p:nvPr/>
          </p:nvGrpSpPr>
          <p:grpSpPr>
            <a:xfrm>
              <a:off x="6008979" y="3365631"/>
              <a:ext cx="494280" cy="951059"/>
              <a:chOff x="6386809" y="1962950"/>
              <a:chExt cx="1115114" cy="2145622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08BF7A8-7426-5FB0-CA10-936375EA2FAE}"/>
                  </a:ext>
                </a:extLst>
              </p:cNvPr>
              <p:cNvSpPr/>
              <p:nvPr/>
            </p:nvSpPr>
            <p:spPr>
              <a:xfrm flipH="1">
                <a:off x="6579822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BF9DB24-A584-48D1-C7B6-1F4A4686B054}"/>
                  </a:ext>
                </a:extLst>
              </p:cNvPr>
              <p:cNvGrpSpPr/>
              <p:nvPr/>
            </p:nvGrpSpPr>
            <p:grpSpPr>
              <a:xfrm>
                <a:off x="6386809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4C66601-2BA0-AA9F-A076-FCA0E47D6A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085AD18-F433-DD2C-1E8A-8117DD041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3EAFF-40F3-5823-79A6-983E97C3139D}"/>
                  </a:ext>
                </a:extLst>
              </p:cNvPr>
              <p:cNvSpPr/>
              <p:nvPr/>
            </p:nvSpPr>
            <p:spPr>
              <a:xfrm>
                <a:off x="6579822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C2E66F-D48F-138C-9F99-E4F1C7C5CF12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6386809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7FA5C86-F781-2519-BFBF-E02F5CB126FA}"/>
                  </a:ext>
                </a:extLst>
              </p:cNvPr>
              <p:cNvCxnSpPr>
                <a:cxnSpLocks/>
                <a:stCxn id="30" idx="5"/>
              </p:cNvCxnSpPr>
              <p:nvPr/>
            </p:nvCxnSpPr>
            <p:spPr>
              <a:xfrm>
                <a:off x="6978353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FF86894-F0D7-2E9D-7C31-2E6EC7B399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8353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B42440-D45B-7CEB-E934-8CB96593A46B}"/>
              </a:ext>
            </a:extLst>
          </p:cNvPr>
          <p:cNvGrpSpPr/>
          <p:nvPr/>
        </p:nvGrpSpPr>
        <p:grpSpPr>
          <a:xfrm>
            <a:off x="4784886" y="2743348"/>
            <a:ext cx="704980" cy="1800554"/>
            <a:chOff x="3631745" y="2784935"/>
            <a:chExt cx="704980" cy="18005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4FEF5D-386D-9BAF-C1EF-CE7B565BF944}"/>
                </a:ext>
              </a:extLst>
            </p:cNvPr>
            <p:cNvSpPr/>
            <p:nvPr/>
          </p:nvSpPr>
          <p:spPr>
            <a:xfrm>
              <a:off x="3631745" y="2784935"/>
              <a:ext cx="704980" cy="1800554"/>
            </a:xfrm>
            <a:prstGeom prst="rect">
              <a:avLst/>
            </a:prstGeom>
            <a:solidFill>
              <a:srgbClr val="7AD1CD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35A8D3-4B49-51C0-4C02-4D567F89529F}"/>
                </a:ext>
              </a:extLst>
            </p:cNvPr>
            <p:cNvGrpSpPr/>
            <p:nvPr/>
          </p:nvGrpSpPr>
          <p:grpSpPr>
            <a:xfrm>
              <a:off x="3689924" y="3165803"/>
              <a:ext cx="582641" cy="1351636"/>
              <a:chOff x="2782542" y="1278160"/>
              <a:chExt cx="1314458" cy="3049337"/>
            </a:xfrm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1C17AAE8-A286-6EAB-819E-6415DCF718CD}"/>
                  </a:ext>
                </a:extLst>
              </p:cNvPr>
              <p:cNvSpPr/>
              <p:nvPr/>
            </p:nvSpPr>
            <p:spPr>
              <a:xfrm rot="5400000">
                <a:off x="3059719" y="1354084"/>
                <a:ext cx="925110" cy="773261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0D3D138-D9C5-B379-FBDF-294F5BFD686C}"/>
                  </a:ext>
                </a:extLst>
              </p:cNvPr>
              <p:cNvSpPr/>
              <p:nvPr/>
            </p:nvSpPr>
            <p:spPr>
              <a:xfrm>
                <a:off x="3909923" y="1640904"/>
                <a:ext cx="187077" cy="18707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465F3CE-4851-76CE-79B6-828E62B93843}"/>
                  </a:ext>
                </a:extLst>
              </p:cNvPr>
              <p:cNvGrpSpPr/>
              <p:nvPr/>
            </p:nvGrpSpPr>
            <p:grpSpPr>
              <a:xfrm>
                <a:off x="3503581" y="1790329"/>
                <a:ext cx="71034" cy="189177"/>
                <a:chOff x="4536429" y="1704407"/>
                <a:chExt cx="89412" cy="238118"/>
              </a:xfrm>
              <a:solidFill>
                <a:schemeClr val="bg1"/>
              </a:solidFill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ED1EBB4-0F84-B17C-C75D-787BB0226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44A6AAB-BFC1-D7A6-7047-7A078AFC97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3017B-24EF-D448-E6F1-AAF7F558B196}"/>
                  </a:ext>
                </a:extLst>
              </p:cNvPr>
              <p:cNvSpPr/>
              <p:nvPr/>
            </p:nvSpPr>
            <p:spPr>
              <a:xfrm flipH="1">
                <a:off x="3049998" y="2357490"/>
                <a:ext cx="989862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EF96DC1-B6ED-7F59-B139-F7BFD0EF9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94766" y="3012927"/>
                <a:ext cx="50162" cy="22526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8F789D7-A24C-0F53-DCEF-A7C2FF71B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696" y="3012927"/>
                <a:ext cx="41831" cy="187849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B82E807-C9F5-0BFB-F099-DDD17565DFA8}"/>
                  </a:ext>
                </a:extLst>
              </p:cNvPr>
              <p:cNvSpPr/>
              <p:nvPr/>
            </p:nvSpPr>
            <p:spPr>
              <a:xfrm>
                <a:off x="2961477" y="2404136"/>
                <a:ext cx="133960" cy="827268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B021885-F8C1-253F-F5D1-654037DF8C65}"/>
                  </a:ext>
                </a:extLst>
              </p:cNvPr>
              <p:cNvSpPr/>
              <p:nvPr/>
            </p:nvSpPr>
            <p:spPr>
              <a:xfrm>
                <a:off x="3168495" y="3403177"/>
                <a:ext cx="773261" cy="924320"/>
              </a:xfrm>
              <a:prstGeom prst="rect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C18191FD-D655-311E-EF11-48BBB90D6C6B}"/>
                  </a:ext>
                </a:extLst>
              </p:cNvPr>
              <p:cNvSpPr/>
              <p:nvPr/>
            </p:nvSpPr>
            <p:spPr>
              <a:xfrm>
                <a:off x="3493925" y="4103795"/>
                <a:ext cx="122395" cy="223701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957BFC2-A188-CA5A-D102-EE3C47638C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544" y="1736106"/>
                <a:ext cx="352083" cy="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E8416AE-92B0-8EBE-EAF7-DA8C3B667B5D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 flipV="1">
                <a:off x="2782546" y="3865339"/>
                <a:ext cx="385948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D61A981-2C7A-DEFB-03BA-ECD936FCC8E6}"/>
                  </a:ext>
                </a:extLst>
              </p:cNvPr>
              <p:cNvGrpSpPr/>
              <p:nvPr/>
            </p:nvGrpSpPr>
            <p:grpSpPr>
              <a:xfrm>
                <a:off x="2782542" y="2652690"/>
                <a:ext cx="296885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B933583-0BB6-1314-8983-46FD24B38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9EE9AA5-E962-C980-5A84-FF7116AC70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0517B75-F5C5-DF12-63EF-C68587EAB56A}"/>
              </a:ext>
            </a:extLst>
          </p:cNvPr>
          <p:cNvGrpSpPr/>
          <p:nvPr/>
        </p:nvGrpSpPr>
        <p:grpSpPr>
          <a:xfrm>
            <a:off x="4080389" y="2743348"/>
            <a:ext cx="701940" cy="1800554"/>
            <a:chOff x="2499818" y="2784935"/>
            <a:chExt cx="701940" cy="180055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B4C90B6-C073-9494-F00E-F9557BFFB673}"/>
                </a:ext>
              </a:extLst>
            </p:cNvPr>
            <p:cNvSpPr/>
            <p:nvPr/>
          </p:nvSpPr>
          <p:spPr>
            <a:xfrm>
              <a:off x="2499818" y="2784935"/>
              <a:ext cx="701940" cy="1800554"/>
            </a:xfrm>
            <a:prstGeom prst="rect">
              <a:avLst/>
            </a:prstGeom>
            <a:solidFill>
              <a:srgbClr val="FF0000">
                <a:alpha val="52089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14A382-55C7-2FC6-33B7-C22C607E20FB}"/>
                </a:ext>
              </a:extLst>
            </p:cNvPr>
            <p:cNvGrpSpPr/>
            <p:nvPr/>
          </p:nvGrpSpPr>
          <p:grpSpPr>
            <a:xfrm>
              <a:off x="2604386" y="3366552"/>
              <a:ext cx="494280" cy="951059"/>
              <a:chOff x="1848814" y="1962950"/>
              <a:chExt cx="1115113" cy="2145622"/>
            </a:xfrm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AECC30B-10A8-0C9D-117B-17250486D24E}"/>
                  </a:ext>
                </a:extLst>
              </p:cNvPr>
              <p:cNvSpPr/>
              <p:nvPr/>
            </p:nvSpPr>
            <p:spPr>
              <a:xfrm flipH="1">
                <a:off x="2041826" y="1962950"/>
                <a:ext cx="922101" cy="925110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4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E3D79AF-1ABE-28B8-1B32-7018216F2BCB}"/>
                  </a:ext>
                </a:extLst>
              </p:cNvPr>
              <p:cNvGrpSpPr/>
              <p:nvPr/>
            </p:nvGrpSpPr>
            <p:grpSpPr>
              <a:xfrm>
                <a:off x="1848814" y="2257978"/>
                <a:ext cx="296266" cy="330156"/>
                <a:chOff x="1089371" y="1113584"/>
                <a:chExt cx="563846" cy="421172"/>
              </a:xfrm>
              <a:solidFill>
                <a:schemeClr val="bg1"/>
              </a:solidFill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EC4AAEF3-DD6D-B653-52A0-87C3A863C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113584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9325E80-311F-A02C-5DDA-E1758F007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371" y="1534756"/>
                  <a:ext cx="563846" cy="0"/>
                </a:xfrm>
                <a:prstGeom prst="line">
                  <a:avLst/>
                </a:prstGeom>
                <a:grp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230D3C-E00D-0F2B-FC79-C486F546E8DC}"/>
                  </a:ext>
                </a:extLst>
              </p:cNvPr>
              <p:cNvSpPr/>
              <p:nvPr/>
            </p:nvSpPr>
            <p:spPr>
              <a:xfrm>
                <a:off x="2041825" y="3414318"/>
                <a:ext cx="466909" cy="466909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sz="14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</a:t>
                </a: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A7FF460-2867-8AFE-CDED-99B307872349}"/>
                  </a:ext>
                </a:extLst>
              </p:cNvPr>
              <p:cNvCxnSpPr>
                <a:cxnSpLocks/>
                <a:endCxn id="61" idx="2"/>
              </p:cNvCxnSpPr>
              <p:nvPr/>
            </p:nvCxnSpPr>
            <p:spPr>
              <a:xfrm flipV="1">
                <a:off x="1848814" y="3647773"/>
                <a:ext cx="193015" cy="2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1AA9020-8E51-8868-69A2-F62639426503}"/>
                  </a:ext>
                </a:extLst>
              </p:cNvPr>
              <p:cNvCxnSpPr>
                <a:cxnSpLocks/>
                <a:stCxn id="61" idx="5"/>
              </p:cNvCxnSpPr>
              <p:nvPr/>
            </p:nvCxnSpPr>
            <p:spPr>
              <a:xfrm>
                <a:off x="2440356" y="3812854"/>
                <a:ext cx="523569" cy="295718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B24D4999-0199-9571-0DB8-1AD1C4337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0356" y="3186865"/>
                <a:ext cx="523569" cy="295830"/>
              </a:xfrm>
              <a:prstGeom prst="lin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9B050A7-58F5-4296-688A-67D1DE6E4B74}"/>
              </a:ext>
            </a:extLst>
          </p:cNvPr>
          <p:cNvSpPr txBox="1"/>
          <p:nvPr/>
        </p:nvSpPr>
        <p:spPr>
          <a:xfrm>
            <a:off x="4080389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DA031F-C2BC-3099-05EA-F23F6F287550}"/>
              </a:ext>
            </a:extLst>
          </p:cNvPr>
          <p:cNvSpPr txBox="1"/>
          <p:nvPr/>
        </p:nvSpPr>
        <p:spPr>
          <a:xfrm>
            <a:off x="478392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7AC364-783B-C474-51E2-D31464251BE1}"/>
              </a:ext>
            </a:extLst>
          </p:cNvPr>
          <p:cNvSpPr txBox="1"/>
          <p:nvPr/>
        </p:nvSpPr>
        <p:spPr>
          <a:xfrm>
            <a:off x="5486887" y="2743989"/>
            <a:ext cx="702960" cy="400110"/>
          </a:xfrm>
          <a:prstGeom prst="rect">
            <a:avLst/>
          </a:prstGeom>
          <a:gradFill>
            <a:gsLst>
              <a:gs pos="73000">
                <a:schemeClr val="tx1">
                  <a:alpha val="78583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86EBEB-BD00-60DB-BB6A-13FF3806634C}"/>
              </a:ext>
            </a:extLst>
          </p:cNvPr>
          <p:cNvSpPr txBox="1"/>
          <p:nvPr/>
        </p:nvSpPr>
        <p:spPr>
          <a:xfrm>
            <a:off x="6189849" y="2743989"/>
            <a:ext cx="702959" cy="400110"/>
          </a:xfrm>
          <a:prstGeom prst="rect">
            <a:avLst/>
          </a:prstGeom>
          <a:gradFill>
            <a:gsLst>
              <a:gs pos="73000">
                <a:srgbClr val="00B050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 rtlCol="0" anchor="b">
            <a:spAutoFit/>
          </a:bodyPr>
          <a:lstStyle/>
          <a:p>
            <a:pPr algn="ctr"/>
            <a:r>
              <a:rPr lang="en-CH" sz="2000" dirty="0">
                <a:solidFill>
                  <a:schemeClr val="bg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AA</a:t>
            </a: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BC35B4B4-8432-21CE-7144-553166F5F097}"/>
              </a:ext>
            </a:extLst>
          </p:cNvPr>
          <p:cNvSpPr/>
          <p:nvPr/>
        </p:nvSpPr>
        <p:spPr>
          <a:xfrm>
            <a:off x="6315145" y="2265420"/>
            <a:ext cx="484632" cy="453708"/>
          </a:xfrm>
          <a:prstGeom prst="downArrow">
            <a:avLst/>
          </a:prstGeom>
          <a:solidFill>
            <a:srgbClr val="00B050"/>
          </a:solidFill>
          <a:ln cap="rnd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dirty="0" smtClean="0"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dirty="0" smtClean="0"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MU Typewriter Text" panose="02000609000000000000" pitchFamily="49" charset="0"/>
                                    <a:ea typeface="CMU Typewriter Text" panose="02000609000000000000" pitchFamily="49" charset="0"/>
                                    <a:cs typeface="CMU Typewriter Text" panose="02000609000000000000" pitchFamily="49" charset="0"/>
                                  </a:rPr>
                                  <m:t>ab</m:t>
                                </m:r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a</m:t>
                                    </m:r>
                                  </m:e>
                                </m:acc>
                                <m:r>
                                  <m:rPr>
                                    <m:nor/>
                                  </m:rPr>
                                  <a:rPr kumimoji="0" lang="en-US" sz="20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+mn-lt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kumimoji="0" lang="en-US" sz="2000" b="0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0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MU Typewriter Text" panose="02000609000000000000" pitchFamily="49" charset="0"/>
                                        <a:ea typeface="CMU Typewriter Text" panose="02000609000000000000" pitchFamily="49" charset="0"/>
                                        <a:cs typeface="CMU Typewriter Text" panose="02000609000000000000" pitchFamily="49" charset="0"/>
                                      </a:rPr>
                                      <m:t>b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a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0" lang="en-US" sz="20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MU Typewriter Text" panose="02000609000000000000" pitchFamily="49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a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sz="20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kumimoji="0" lang="en-US" sz="20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MU Typewriter Text" panose="02000609000000000000" pitchFamily="49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b</m:t>
                                  </m:r>
                                </m:e>
                              </m:acc>
                            </m:oMath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5" name="Table 158">
                <a:extLst>
                  <a:ext uri="{FF2B5EF4-FFF2-40B4-BE49-F238E27FC236}">
                    <a16:creationId xmlns:a16="http://schemas.microsoft.com/office/drawing/2014/main" id="{FA1B17D8-8B21-8DCA-D3FD-B767556A6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32860"/>
                  </p:ext>
                </p:extLst>
              </p:nvPr>
            </p:nvGraphicFramePr>
            <p:xfrm>
              <a:off x="9334831" y="136591"/>
              <a:ext cx="2091193" cy="460712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5198">
                      <a:extLst>
                        <a:ext uri="{9D8B030D-6E8A-4147-A177-3AD203B41FA5}">
                          <a16:colId xmlns:a16="http://schemas.microsoft.com/office/drawing/2014/main" val="21348813"/>
                        </a:ext>
                      </a:extLst>
                    </a:gridCol>
                    <a:gridCol w="469648">
                      <a:extLst>
                        <a:ext uri="{9D8B030D-6E8A-4147-A177-3AD203B41FA5}">
                          <a16:colId xmlns:a16="http://schemas.microsoft.com/office/drawing/2014/main" val="2886273228"/>
                        </a:ext>
                      </a:extLst>
                    </a:gridCol>
                    <a:gridCol w="596347">
                      <a:extLst>
                        <a:ext uri="{9D8B030D-6E8A-4147-A177-3AD203B41FA5}">
                          <a16:colId xmlns:a16="http://schemas.microsoft.com/office/drawing/2014/main" val="2823774287"/>
                        </a:ext>
                      </a:extLst>
                    </a:gridCol>
                  </a:tblGrid>
                  <a:tr h="354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Function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Area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>
                              <a:latin typeface="Abadi MT Condensed Light" panose="020B0306030101010103" pitchFamily="34" charset="77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Delay</a:t>
                          </a:r>
                          <a:endParaRPr lang="en-US" sz="2000" dirty="0">
                            <a:latin typeface="Abadi MT Condensed Light" panose="020B0306030101010103" pitchFamily="34" charset="77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170910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4286" r="-106173" b="-1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863244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214286" r="-106173" b="-10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7976856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314286" r="-106173" b="-9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16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13337672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414286" r="-106173" b="-8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55418552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514286" r="-106173" b="-7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5414841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614286" r="-106173" b="-6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19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63883817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714286" r="-106173" b="-5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7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9173419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814286" r="-106173" b="-4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2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6065011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914286" r="-106173" b="-3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22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874160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014286" r="-106173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20968176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114286" r="-106173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9763125"/>
                      </a:ext>
                    </a:extLst>
                  </a:tr>
                  <a:tr h="3543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235" t="-1214286" r="-106173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>
                              <a:solidFill>
                                <a:schemeClr val="tx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8122758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5" name="Freeform 84">
            <a:extLst>
              <a:ext uri="{FF2B5EF4-FFF2-40B4-BE49-F238E27FC236}">
                <a16:creationId xmlns:a16="http://schemas.microsoft.com/office/drawing/2014/main" id="{C3F2A6A5-3D8F-CB9C-7761-9A95DC9D56B6}"/>
              </a:ext>
            </a:extLst>
          </p:cNvPr>
          <p:cNvSpPr/>
          <p:nvPr/>
        </p:nvSpPr>
        <p:spPr>
          <a:xfrm flipH="1">
            <a:off x="1523197" y="2010365"/>
            <a:ext cx="530322" cy="532054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36000" rIns="0" bIns="0" rtlCol="0" anchor="ctr">
            <a:noAutofit/>
          </a:bodyPr>
          <a:lstStyle/>
          <a:p>
            <a:pPr algn="ctr"/>
            <a:r>
              <a:rPr lang="en-CH" sz="24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9775B8B-8D83-5610-78C5-6785AAF17E49}"/>
              </a:ext>
            </a:extLst>
          </p:cNvPr>
          <p:cNvGrpSpPr/>
          <p:nvPr/>
        </p:nvGrpSpPr>
        <p:grpSpPr>
          <a:xfrm>
            <a:off x="1029524" y="2169245"/>
            <a:ext cx="530322" cy="214291"/>
            <a:chOff x="1089371" y="1113582"/>
            <a:chExt cx="563846" cy="421174"/>
          </a:xfrm>
          <a:solidFill>
            <a:schemeClr val="bg1"/>
          </a:solidFill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6775E1-438B-EB8B-F5D5-70100E8D5771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113584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79DC7B-AA3B-29D3-5357-E3AA9CDCF5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1" y="1534756"/>
              <a:ext cx="563846" cy="0"/>
            </a:xfrm>
            <a:prstGeom prst="line">
              <a:avLst/>
            </a:prstGeom>
            <a:grpFill/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77DAB04-C16D-DC1D-130C-ABB8D4257ADA}"/>
              </a:ext>
            </a:extLst>
          </p:cNvPr>
          <p:cNvCxnSpPr>
            <a:cxnSpLocks/>
            <a:stCxn id="85" idx="10"/>
          </p:cNvCxnSpPr>
          <p:nvPr/>
        </p:nvCxnSpPr>
        <p:spPr>
          <a:xfrm>
            <a:off x="2053519" y="2276392"/>
            <a:ext cx="474936" cy="0"/>
          </a:xfrm>
          <a:prstGeom prst="line">
            <a:avLst/>
          </a:prstGeom>
          <a:solidFill>
            <a:schemeClr val="bg1"/>
          </a:solidFill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CF19FCE-E254-A487-99E6-189212BB4387}"/>
              </a:ext>
            </a:extLst>
          </p:cNvPr>
          <p:cNvSpPr txBox="1"/>
          <p:nvPr/>
        </p:nvSpPr>
        <p:spPr>
          <a:xfrm>
            <a:off x="1421911" y="1726534"/>
            <a:ext cx="7328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Area=7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7047EEA-D321-9EAB-99FA-2F03424A8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000" y="144000"/>
            <a:ext cx="2133600" cy="48006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C369165-6BD0-63E3-10E1-6CEB5BA1F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" y="1971620"/>
            <a:ext cx="1066800" cy="7112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D79D323-CE8A-218E-1888-87C7E8281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569" y="2038350"/>
            <a:ext cx="1295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1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/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solidFill>
                <a:srgbClr val="71AD47"/>
              </a:solidFill>
              <a:ln w="38100">
                <a:solidFill>
                  <a:srgbClr val="5889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c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E7DE7DC-534E-66D3-719E-84C294D72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68" y="510297"/>
                <a:ext cx="1523280" cy="1010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5889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/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solidFill>
                <a:srgbClr val="ED7D31"/>
              </a:solidFill>
              <a:ln w="38100">
                <a:solidFill>
                  <a:srgbClr val="BD622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m:t>a</m:t>
                      </m:r>
                      <m:acc>
                        <m:accPr>
                          <m:chr m:val="̅"/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bg1"/>
                              </a:solidFill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ADC2391E-B097-8E27-DDD7-388DEA7E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313" y="895067"/>
                <a:ext cx="1619293" cy="1072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BD622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/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solidFill>
                <a:srgbClr val="5B9BD5"/>
              </a:solidFill>
              <a:ln w="38100">
                <a:solidFill>
                  <a:srgbClr val="467B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a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2000" b="1" i="1" dirty="0" smtClean="0">
                              <a:ln w="6350">
                                <a:noFill/>
                              </a:ln>
                              <a:latin typeface="Cambria Math" panose="02040503050406030204" pitchFamily="18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dirty="0" smtClean="0">
                              <a:ln w="6350">
                                <a:noFill/>
                              </a:ln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m:t>b</m:t>
                          </m:r>
                        </m:e>
                      </m:acc>
                    </m:oMath>
                  </m:oMathPara>
                </a14:m>
                <a:endParaRPr lang="en-US" sz="1800" b="1" dirty="0">
                  <a:ln w="6350">
                    <a:noFill/>
                  </a:ln>
                </a:endParaRPr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DF0092C-7B85-D379-9315-F2C6E9CEC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302" y="249302"/>
                <a:ext cx="1610303" cy="5232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46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BC966F8-FBF6-D483-4E04-AC3DFD6CC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8" y="155046"/>
            <a:ext cx="3526895" cy="5382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Franklin Gothic Demi Cond" panose="020B0603020102020204" pitchFamily="34" charset="0"/>
              </a:rPr>
              <a:t>Technology Mapping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7593-0C35-F9D0-051D-28105EA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884864"/>
            <a:ext cx="3086100" cy="273844"/>
          </a:xfrm>
        </p:spPr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8AFB-D404-346C-5B9E-19A9165E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724F9A-7BE9-2858-7272-763A1967D0F4}"/>
              </a:ext>
            </a:extLst>
          </p:cNvPr>
          <p:cNvSpPr txBox="1"/>
          <p:nvPr/>
        </p:nvSpPr>
        <p:spPr>
          <a:xfrm>
            <a:off x="4052385" y="38100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606B31A-628C-2828-E40A-E89CF5872BE0}"/>
              </a:ext>
            </a:extLst>
          </p:cNvPr>
          <p:cNvSpPr txBox="1"/>
          <p:nvPr/>
        </p:nvSpPr>
        <p:spPr>
          <a:xfrm>
            <a:off x="4052385" y="516413"/>
            <a:ext cx="373231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2DD9021-1609-FC7E-6779-70D7FBC7A400}"/>
              </a:ext>
            </a:extLst>
          </p:cNvPr>
          <p:cNvSpPr txBox="1"/>
          <p:nvPr/>
        </p:nvSpPr>
        <p:spPr>
          <a:xfrm>
            <a:off x="4052385" y="991440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EC29F5-982C-0231-4934-BD9EA7EB48AF}"/>
              </a:ext>
            </a:extLst>
          </p:cNvPr>
          <p:cNvSpPr txBox="1"/>
          <p:nvPr/>
        </p:nvSpPr>
        <p:spPr>
          <a:xfrm>
            <a:off x="4052385" y="1467527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CD323E7-6D05-BA92-9F2D-001F8A3022F3}"/>
              </a:ext>
            </a:extLst>
          </p:cNvPr>
          <p:cNvSpPr txBox="1"/>
          <p:nvPr/>
        </p:nvSpPr>
        <p:spPr>
          <a:xfrm>
            <a:off x="4052385" y="1942554"/>
            <a:ext cx="373229" cy="4760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D5AA48B-4577-F1C6-12A6-AEDFE5F4CB99}"/>
              </a:ext>
            </a:extLst>
          </p:cNvPr>
          <p:cNvCxnSpPr>
            <a:cxnSpLocks/>
            <a:stCxn id="96" idx="3"/>
            <a:endCxn id="105" idx="1"/>
          </p:cNvCxnSpPr>
          <p:nvPr/>
        </p:nvCxnSpPr>
        <p:spPr>
          <a:xfrm>
            <a:off x="4425616" y="276144"/>
            <a:ext cx="581540" cy="115408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24765BB2-3D61-376B-1690-23B9035E6B1C}"/>
              </a:ext>
            </a:extLst>
          </p:cNvPr>
          <p:cNvSpPr/>
          <p:nvPr/>
        </p:nvSpPr>
        <p:spPr>
          <a:xfrm>
            <a:off x="4955754" y="34015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EAB9C70-1E30-E2E2-786F-BF17C3DDED0C}"/>
              </a:ext>
            </a:extLst>
          </p:cNvPr>
          <p:cNvCxnSpPr>
            <a:cxnSpLocks/>
            <a:stCxn id="97" idx="3"/>
            <a:endCxn id="105" idx="3"/>
          </p:cNvCxnSpPr>
          <p:nvPr/>
        </p:nvCxnSpPr>
        <p:spPr>
          <a:xfrm flipV="1">
            <a:off x="4425616" y="639744"/>
            <a:ext cx="581540" cy="1147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>
            <a:extLst>
              <a:ext uri="{FF2B5EF4-FFF2-40B4-BE49-F238E27FC236}">
                <a16:creationId xmlns:a16="http://schemas.microsoft.com/office/drawing/2014/main" id="{CC761C49-D4C6-AA39-4F54-A8CC914A4025}"/>
              </a:ext>
            </a:extLst>
          </p:cNvPr>
          <p:cNvSpPr/>
          <p:nvPr/>
        </p:nvSpPr>
        <p:spPr>
          <a:xfrm>
            <a:off x="4955754" y="101306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A06F3E8-393E-F8AB-8777-40DE5F69EA2E}"/>
              </a:ext>
            </a:extLst>
          </p:cNvPr>
          <p:cNvCxnSpPr>
            <a:cxnSpLocks/>
            <a:stCxn id="98" idx="3"/>
            <a:endCxn id="124" idx="1"/>
          </p:cNvCxnSpPr>
          <p:nvPr/>
        </p:nvCxnSpPr>
        <p:spPr>
          <a:xfrm flipV="1">
            <a:off x="4425614" y="1064470"/>
            <a:ext cx="581541" cy="16501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45A9BB4-AEEB-F733-D7C2-9C4960DEF29B}"/>
              </a:ext>
            </a:extLst>
          </p:cNvPr>
          <p:cNvCxnSpPr>
            <a:cxnSpLocks/>
            <a:stCxn id="99" idx="3"/>
            <a:endCxn id="124" idx="3"/>
          </p:cNvCxnSpPr>
          <p:nvPr/>
        </p:nvCxnSpPr>
        <p:spPr>
          <a:xfrm flipV="1">
            <a:off x="4425614" y="1312662"/>
            <a:ext cx="581541" cy="392909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1F4E664C-7C49-7C82-85D0-1EDE6185098D}"/>
              </a:ext>
            </a:extLst>
          </p:cNvPr>
          <p:cNvSpPr/>
          <p:nvPr/>
        </p:nvSpPr>
        <p:spPr>
          <a:xfrm>
            <a:off x="4955754" y="1501038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0B9DA59-94F4-DCA7-DBEF-B3E977E2E06E}"/>
              </a:ext>
            </a:extLst>
          </p:cNvPr>
          <p:cNvCxnSpPr>
            <a:cxnSpLocks/>
            <a:stCxn id="98" idx="3"/>
            <a:endCxn id="140" idx="1"/>
          </p:cNvCxnSpPr>
          <p:nvPr/>
        </p:nvCxnSpPr>
        <p:spPr>
          <a:xfrm>
            <a:off x="4425614" y="1229484"/>
            <a:ext cx="581541" cy="322955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00C05D4-2528-00C0-74D4-F1319431ED4F}"/>
              </a:ext>
            </a:extLst>
          </p:cNvPr>
          <p:cNvCxnSpPr>
            <a:cxnSpLocks/>
            <a:stCxn id="99" idx="3"/>
            <a:endCxn id="140" idx="3"/>
          </p:cNvCxnSpPr>
          <p:nvPr/>
        </p:nvCxnSpPr>
        <p:spPr>
          <a:xfrm>
            <a:off x="4425614" y="1705571"/>
            <a:ext cx="581541" cy="9506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F0F04856-37E1-1041-FD46-0F39EE30CBBA}"/>
              </a:ext>
            </a:extLst>
          </p:cNvPr>
          <p:cNvSpPr/>
          <p:nvPr/>
        </p:nvSpPr>
        <p:spPr>
          <a:xfrm>
            <a:off x="7601666" y="991440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B9CC43C-51DC-40A1-60AF-BC6430DFDE4F}"/>
              </a:ext>
            </a:extLst>
          </p:cNvPr>
          <p:cNvSpPr/>
          <p:nvPr/>
        </p:nvSpPr>
        <p:spPr>
          <a:xfrm>
            <a:off x="5831580" y="125275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0B6CC4C-7E36-FEB8-B353-5BA987DA60A1}"/>
              </a:ext>
            </a:extLst>
          </p:cNvPr>
          <p:cNvCxnSpPr>
            <a:cxnSpLocks/>
            <a:stCxn id="124" idx="6"/>
            <a:endCxn id="165" idx="1"/>
          </p:cNvCxnSpPr>
          <p:nvPr/>
        </p:nvCxnSpPr>
        <p:spPr>
          <a:xfrm>
            <a:off x="5306749" y="1188566"/>
            <a:ext cx="576232" cy="115587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B8709AE-0096-1AF4-C59E-792F164F7E0D}"/>
              </a:ext>
            </a:extLst>
          </p:cNvPr>
          <p:cNvCxnSpPr>
            <a:cxnSpLocks/>
            <a:stCxn id="140" idx="6"/>
            <a:endCxn id="165" idx="3"/>
          </p:cNvCxnSpPr>
          <p:nvPr/>
        </p:nvCxnSpPr>
        <p:spPr>
          <a:xfrm flipV="1">
            <a:off x="5306749" y="1552345"/>
            <a:ext cx="576232" cy="12419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>
            <a:extLst>
              <a:ext uri="{FF2B5EF4-FFF2-40B4-BE49-F238E27FC236}">
                <a16:creationId xmlns:a16="http://schemas.microsoft.com/office/drawing/2014/main" id="{A27127B9-6A5A-BE4C-F811-CFDCF012A92C}"/>
              </a:ext>
            </a:extLst>
          </p:cNvPr>
          <p:cNvSpPr/>
          <p:nvPr/>
        </p:nvSpPr>
        <p:spPr>
          <a:xfrm>
            <a:off x="6718506" y="815942"/>
            <a:ext cx="350995" cy="35099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∧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8043922-5730-D433-017E-EFADF9467D67}"/>
              </a:ext>
            </a:extLst>
          </p:cNvPr>
          <p:cNvCxnSpPr>
            <a:cxnSpLocks/>
            <a:stCxn id="165" idx="6"/>
            <a:endCxn id="198" idx="3"/>
          </p:cNvCxnSpPr>
          <p:nvPr/>
        </p:nvCxnSpPr>
        <p:spPr>
          <a:xfrm flipV="1">
            <a:off x="6182575" y="1115536"/>
            <a:ext cx="587332" cy="312713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6F8F2220-6D4A-6AEC-89FB-231FE6665907}"/>
              </a:ext>
            </a:extLst>
          </p:cNvPr>
          <p:cNvCxnSpPr>
            <a:cxnSpLocks/>
            <a:stCxn id="105" idx="6"/>
            <a:endCxn id="198" idx="1"/>
          </p:cNvCxnSpPr>
          <p:nvPr/>
        </p:nvCxnSpPr>
        <p:spPr>
          <a:xfrm>
            <a:off x="5306749" y="515648"/>
            <a:ext cx="1463158" cy="351696"/>
          </a:xfrm>
          <a:prstGeom prst="line">
            <a:avLst/>
          </a:prstGeom>
          <a:ln w="25400" cap="rnd">
            <a:solidFill>
              <a:schemeClr val="tx1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F03AEA4E-9A31-19E8-BAD3-3AB854EA2667}"/>
              </a:ext>
            </a:extLst>
          </p:cNvPr>
          <p:cNvCxnSpPr>
            <a:cxnSpLocks/>
            <a:stCxn id="198" idx="6"/>
            <a:endCxn id="162" idx="1"/>
          </p:cNvCxnSpPr>
          <p:nvPr/>
        </p:nvCxnSpPr>
        <p:spPr>
          <a:xfrm>
            <a:off x="7069501" y="991440"/>
            <a:ext cx="583567" cy="51402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5B9C2CE-6626-C154-0495-A50A047C6FD8}"/>
              </a:ext>
            </a:extLst>
          </p:cNvPr>
          <p:cNvCxnSpPr>
            <a:cxnSpLocks/>
            <a:stCxn id="162" idx="6"/>
            <a:endCxn id="243" idx="1"/>
          </p:cNvCxnSpPr>
          <p:nvPr/>
        </p:nvCxnSpPr>
        <p:spPr>
          <a:xfrm>
            <a:off x="7952661" y="1166937"/>
            <a:ext cx="517542" cy="0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1077B9DD-47C5-C453-6464-1922A51868BE}"/>
              </a:ext>
            </a:extLst>
          </p:cNvPr>
          <p:cNvSpPr txBox="1"/>
          <p:nvPr/>
        </p:nvSpPr>
        <p:spPr>
          <a:xfrm>
            <a:off x="8470203" y="919644"/>
            <a:ext cx="387733" cy="4945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sp>
        <p:nvSpPr>
          <p:cNvPr id="376" name="Content Placeholder 1">
            <a:extLst>
              <a:ext uri="{FF2B5EF4-FFF2-40B4-BE49-F238E27FC236}">
                <a16:creationId xmlns:a16="http://schemas.microsoft.com/office/drawing/2014/main" id="{7991C043-AC9F-31D3-43BD-0D5A2FC2E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11" y="1020536"/>
            <a:ext cx="3382949" cy="38842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Precompute library of optimal structures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Only done once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Can be reused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Apply library to create gate-level netlist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0ED67EC-1A20-A47C-2F5F-04D406AB2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31295"/>
              </p:ext>
            </p:extLst>
          </p:nvPr>
        </p:nvGraphicFramePr>
        <p:xfrm>
          <a:off x="11078320" y="374237"/>
          <a:ext cx="613064" cy="54864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153266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266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Area=23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EAA04BE1-3B55-1964-AFB5-058F705816AE}"/>
              </a:ext>
            </a:extLst>
          </p:cNvPr>
          <p:cNvSpPr txBox="1"/>
          <p:nvPr/>
        </p:nvSpPr>
        <p:spPr>
          <a:xfrm>
            <a:off x="9475784" y="192969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7D4C8-62B9-6EF2-AF62-7DCDC5A69283}"/>
              </a:ext>
            </a:extLst>
          </p:cNvPr>
          <p:cNvSpPr txBox="1"/>
          <p:nvPr/>
        </p:nvSpPr>
        <p:spPr>
          <a:xfrm>
            <a:off x="9475783" y="724056"/>
            <a:ext cx="299336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610E3-F3EA-DFA0-749C-D0024F003FE7}"/>
              </a:ext>
            </a:extLst>
          </p:cNvPr>
          <p:cNvSpPr txBox="1"/>
          <p:nvPr/>
        </p:nvSpPr>
        <p:spPr>
          <a:xfrm>
            <a:off x="9475784" y="116121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5200E-DC4C-F059-9499-A64736C210AD}"/>
              </a:ext>
            </a:extLst>
          </p:cNvPr>
          <p:cNvSpPr txBox="1"/>
          <p:nvPr/>
        </p:nvSpPr>
        <p:spPr>
          <a:xfrm>
            <a:off x="9475783" y="153196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0B901-18BC-E18B-4066-4601D16A2E87}"/>
              </a:ext>
            </a:extLst>
          </p:cNvPr>
          <p:cNvSpPr txBox="1"/>
          <p:nvPr/>
        </p:nvSpPr>
        <p:spPr>
          <a:xfrm>
            <a:off x="9475783" y="1919952"/>
            <a:ext cx="299335" cy="38182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28B0FE-1B18-1D27-8A68-D504CC72A91A}"/>
              </a:ext>
            </a:extLst>
          </p:cNvPr>
          <p:cNvGrpSpPr/>
          <p:nvPr/>
        </p:nvGrpSpPr>
        <p:grpSpPr>
          <a:xfrm>
            <a:off x="9749721" y="386336"/>
            <a:ext cx="1328598" cy="528633"/>
            <a:chOff x="4331902" y="2902834"/>
            <a:chExt cx="393765" cy="52863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C7D6FF-770C-91CC-8001-8D32CE9F8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8436" y="2902834"/>
              <a:ext cx="367231" cy="208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1ADF55-3C8B-6248-890F-F78C537935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431467"/>
              <a:ext cx="39376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74B67F-F322-1114-783D-27E4F6D586E2}"/>
              </a:ext>
            </a:extLst>
          </p:cNvPr>
          <p:cNvGrpSpPr/>
          <p:nvPr/>
        </p:nvGrpSpPr>
        <p:grpSpPr>
          <a:xfrm>
            <a:off x="9749721" y="1347935"/>
            <a:ext cx="402295" cy="374939"/>
            <a:chOff x="4331902" y="3864433"/>
            <a:chExt cx="388616" cy="37493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601335-0549-DED6-2587-A9493F13A9D8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3864433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C58F34-AFA4-D32C-1DDD-3006C95105BE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2" y="4239372"/>
              <a:ext cx="38861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4224F8-9F54-5B03-D3D7-385A77DA9855}"/>
              </a:ext>
            </a:extLst>
          </p:cNvPr>
          <p:cNvCxnSpPr>
            <a:cxnSpLocks/>
          </p:cNvCxnSpPr>
          <p:nvPr/>
        </p:nvCxnSpPr>
        <p:spPr>
          <a:xfrm>
            <a:off x="11697492" y="648616"/>
            <a:ext cx="134049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C40EC2-82CE-8F42-A646-929308331714}"/>
              </a:ext>
            </a:extLst>
          </p:cNvPr>
          <p:cNvCxnSpPr>
            <a:cxnSpLocks/>
          </p:cNvCxnSpPr>
          <p:nvPr/>
        </p:nvCxnSpPr>
        <p:spPr>
          <a:xfrm>
            <a:off x="10765838" y="1531962"/>
            <a:ext cx="137048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FCB7DC-73C5-1B06-B9ED-FA98F1FD889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775118" y="2110866"/>
            <a:ext cx="182043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6062F9-300D-1611-A32C-84EDD644B830}"/>
              </a:ext>
            </a:extLst>
          </p:cNvPr>
          <p:cNvCxnSpPr>
            <a:cxnSpLocks/>
          </p:cNvCxnSpPr>
          <p:nvPr/>
        </p:nvCxnSpPr>
        <p:spPr>
          <a:xfrm>
            <a:off x="13518285" y="1520732"/>
            <a:ext cx="388616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0DFFF9-2DE0-07AE-84FB-A4972AAA6218}"/>
              </a:ext>
            </a:extLst>
          </p:cNvPr>
          <p:cNvSpPr txBox="1"/>
          <p:nvPr/>
        </p:nvSpPr>
        <p:spPr>
          <a:xfrm>
            <a:off x="13886857" y="1272695"/>
            <a:ext cx="388900" cy="4960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X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C0CDD82A-FAD9-6E26-29FA-DF391B4E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2995"/>
              </p:ext>
            </p:extLst>
          </p:nvPr>
        </p:nvGraphicFramePr>
        <p:xfrm>
          <a:off x="10152018" y="1259074"/>
          <a:ext cx="613820" cy="548640"/>
        </p:xfrm>
        <a:graphic>
          <a:graphicData uri="http://schemas.openxmlformats.org/drawingml/2006/table">
            <a:tbl>
              <a:tblPr bandRow="1">
                <a:tableStyleId>{37CE84F3-28C3-443E-9E96-99CF82512B78}</a:tableStyleId>
              </a:tblPr>
              <a:tblGrid>
                <a:gridCol w="15345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5345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</a:tblGrid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 cycle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AAE9A491-90A3-55D1-D1A5-FCAD8A9D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931317"/>
              </p:ext>
            </p:extLst>
          </p:nvPr>
        </p:nvGraphicFramePr>
        <p:xfrm>
          <a:off x="12106190" y="1250772"/>
          <a:ext cx="1473160" cy="5486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184145">
                  <a:extLst>
                    <a:ext uri="{9D8B030D-6E8A-4147-A177-3AD203B41FA5}">
                      <a16:colId xmlns:a16="http://schemas.microsoft.com/office/drawing/2014/main" val="100260694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79624882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91667995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444599423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4198355680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2140754468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3594414071"/>
                    </a:ext>
                  </a:extLst>
                </a:gridCol>
                <a:gridCol w="184145">
                  <a:extLst>
                    <a:ext uri="{9D8B030D-6E8A-4147-A177-3AD203B41FA5}">
                      <a16:colId xmlns:a16="http://schemas.microsoft.com/office/drawing/2014/main" val="1869148354"/>
                    </a:ext>
                  </a:extLst>
                </a:gridCol>
              </a:tblGrid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Area=14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1014951"/>
                  </a:ext>
                </a:extLst>
              </a:tr>
              <a:tr h="148228">
                <a:tc gridSpan="8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 cycles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9401016"/>
                  </a:ext>
                </a:extLst>
              </a:tr>
              <a:tr h="1482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63523894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2380BDF-C664-79F0-942E-AF9BB2156B30}"/>
              </a:ext>
            </a:extLst>
          </p:cNvPr>
          <p:cNvGrpSpPr/>
          <p:nvPr/>
        </p:nvGrpSpPr>
        <p:grpSpPr>
          <a:xfrm>
            <a:off x="11595556" y="1687435"/>
            <a:ext cx="510858" cy="423431"/>
            <a:chOff x="5911066" y="4378897"/>
            <a:chExt cx="345684" cy="24846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34BEF26-98DF-BBFC-C57C-3492ACB92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1066" y="4378897"/>
              <a:ext cx="101107" cy="24846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207A6D-EBA2-6954-03EE-8C71BBD8B2FE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73" y="4378897"/>
              <a:ext cx="24457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51B50C-5197-B642-8DD3-88F82D21C984}"/>
              </a:ext>
            </a:extLst>
          </p:cNvPr>
          <p:cNvGrpSpPr/>
          <p:nvPr/>
        </p:nvGrpSpPr>
        <p:grpSpPr>
          <a:xfrm flipV="1">
            <a:off x="11831541" y="659775"/>
            <a:ext cx="274865" cy="716714"/>
            <a:chOff x="6070756" y="4378897"/>
            <a:chExt cx="185994" cy="31728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61E43AB-E428-5170-2111-892930617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0756" y="4379476"/>
              <a:ext cx="128877" cy="3167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E5074FB-148D-0961-3D9F-4B317E11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9633" y="4378897"/>
              <a:ext cx="57117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ADEE6E3-74BB-A074-7DDC-A2505F0D5B17}"/>
              </a:ext>
            </a:extLst>
          </p:cNvPr>
          <p:cNvGrpSpPr/>
          <p:nvPr/>
        </p:nvGrpSpPr>
        <p:grpSpPr>
          <a:xfrm>
            <a:off x="4074884" y="2567682"/>
            <a:ext cx="4853246" cy="2254116"/>
            <a:chOff x="4004691" y="2567682"/>
            <a:chExt cx="4853246" cy="225411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E62F7E9-3BE9-C112-8C69-CFF616193848}"/>
                </a:ext>
              </a:extLst>
            </p:cNvPr>
            <p:cNvSpPr/>
            <p:nvPr/>
          </p:nvSpPr>
          <p:spPr>
            <a:xfrm>
              <a:off x="6507874" y="2800573"/>
              <a:ext cx="1876709" cy="1885318"/>
            </a:xfrm>
            <a:prstGeom prst="rect">
              <a:avLst/>
            </a:prstGeom>
            <a:solidFill>
              <a:srgbClr val="71AD47"/>
            </a:solidFill>
            <a:ln w="38100">
              <a:solidFill>
                <a:srgbClr val="588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F56A9E4-0AE3-B9FC-2B0F-AAB62D4C34D9}"/>
                </a:ext>
              </a:extLst>
            </p:cNvPr>
            <p:cNvSpPr/>
            <p:nvPr/>
          </p:nvSpPr>
          <p:spPr>
            <a:xfrm>
              <a:off x="4582050" y="3351931"/>
              <a:ext cx="1745103" cy="759021"/>
            </a:xfrm>
            <a:prstGeom prst="rect">
              <a:avLst/>
            </a:prstGeom>
            <a:solidFill>
              <a:srgbClr val="ED7D31"/>
            </a:solidFill>
            <a:ln w="38100">
              <a:solidFill>
                <a:srgbClr val="BD62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A362C1A-7EE9-6544-40D3-3BECC98E4FCA}"/>
                </a:ext>
              </a:extLst>
            </p:cNvPr>
            <p:cNvSpPr/>
            <p:nvPr/>
          </p:nvSpPr>
          <p:spPr>
            <a:xfrm>
              <a:off x="4582050" y="2567682"/>
              <a:ext cx="1745103" cy="759021"/>
            </a:xfrm>
            <a:prstGeom prst="rect">
              <a:avLst/>
            </a:prstGeom>
            <a:solidFill>
              <a:srgbClr val="5B9BD5"/>
            </a:solidFill>
            <a:ln w="38100">
              <a:solidFill>
                <a:srgbClr val="467B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152D192-B41A-EB1E-C35A-964A84ED8D06}"/>
                </a:ext>
              </a:extLst>
            </p:cNvPr>
            <p:cNvGrpSpPr/>
            <p:nvPr/>
          </p:nvGrpSpPr>
          <p:grpSpPr>
            <a:xfrm>
              <a:off x="4004691" y="2593409"/>
              <a:ext cx="4286853" cy="2228389"/>
              <a:chOff x="1540496" y="6477354"/>
              <a:chExt cx="4286853" cy="2228389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7DB4D41-9F28-B864-0594-984AED085F42}"/>
                  </a:ext>
                </a:extLst>
              </p:cNvPr>
              <p:cNvSpPr txBox="1"/>
              <p:nvPr/>
            </p:nvSpPr>
            <p:spPr>
              <a:xfrm>
                <a:off x="1540497" y="6477354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016E773-20AA-0880-B936-D3D63DF7D465}"/>
                  </a:ext>
                </a:extLst>
              </p:cNvPr>
              <p:cNvSpPr txBox="1"/>
              <p:nvPr/>
            </p:nvSpPr>
            <p:spPr>
              <a:xfrm>
                <a:off x="1540496" y="6788672"/>
                <a:ext cx="325731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B</a:t>
                </a: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3ACB35E6-CF97-48FD-8BBF-34EA417C590E}"/>
                  </a:ext>
                </a:extLst>
              </p:cNvPr>
              <p:cNvSpPr/>
              <p:nvPr/>
            </p:nvSpPr>
            <p:spPr>
              <a:xfrm flipH="1">
                <a:off x="2201852" y="6527625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BC388E8-DE69-B3EF-4E77-84EB8BA28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680542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B527651-7496-F2B0-3F08-632CE44A2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6996421"/>
                <a:ext cx="4228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riangle 144">
                <a:extLst>
                  <a:ext uri="{FF2B5EF4-FFF2-40B4-BE49-F238E27FC236}">
                    <a16:creationId xmlns:a16="http://schemas.microsoft.com/office/drawing/2014/main" id="{75761C38-862F-DE7A-B27C-C951251F459C}"/>
                  </a:ext>
                </a:extLst>
              </p:cNvPr>
              <p:cNvSpPr/>
              <p:nvPr/>
            </p:nvSpPr>
            <p:spPr>
              <a:xfrm rot="5400000">
                <a:off x="3171024" y="6617771"/>
                <a:ext cx="536057" cy="448069"/>
              </a:xfrm>
              <a:prstGeom prst="triangle">
                <a:avLst>
                  <a:gd name="adj" fmla="val 50001"/>
                </a:avLst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B9A3572-1481-E682-1E0C-2BB8AC77685A}"/>
                  </a:ext>
                </a:extLst>
              </p:cNvPr>
              <p:cNvSpPr/>
              <p:nvPr/>
            </p:nvSpPr>
            <p:spPr>
              <a:xfrm>
                <a:off x="3663676" y="6783968"/>
                <a:ext cx="108402" cy="108402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1C722202-3A2A-8ABD-C392-5AA4358EA5F3}"/>
                  </a:ext>
                </a:extLst>
              </p:cNvPr>
              <p:cNvGrpSpPr/>
              <p:nvPr/>
            </p:nvGrpSpPr>
            <p:grpSpPr>
              <a:xfrm>
                <a:off x="3428219" y="6870555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F4BC1B8B-BB9E-6E30-FAA2-CE6884AEB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9EEFCFC-00D4-296E-CF95-DA939D14D0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E0E5F18-8824-3547-3250-BDE532C1380A}"/>
                  </a:ext>
                </a:extLst>
              </p:cNvPr>
              <p:cNvCxnSpPr>
                <a:cxnSpLocks/>
                <a:endCxn id="145" idx="3"/>
              </p:cNvCxnSpPr>
              <p:nvPr/>
            </p:nvCxnSpPr>
            <p:spPr>
              <a:xfrm flipV="1">
                <a:off x="2808358" y="6841810"/>
                <a:ext cx="406661" cy="2562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9F032DC-8053-84D0-9998-E6E7AB0E9269}"/>
                  </a:ext>
                </a:extLst>
              </p:cNvPr>
              <p:cNvGrpSpPr/>
              <p:nvPr/>
            </p:nvGrpSpPr>
            <p:grpSpPr>
              <a:xfrm>
                <a:off x="3047356" y="7306384"/>
                <a:ext cx="724723" cy="621716"/>
                <a:chOff x="4604682" y="3199877"/>
                <a:chExt cx="900149" cy="828955"/>
              </a:xfrm>
            </p:grpSpPr>
            <p:sp>
              <p:nvSpPr>
                <p:cNvPr id="181" name="Freeform 180">
                  <a:extLst>
                    <a:ext uri="{FF2B5EF4-FFF2-40B4-BE49-F238E27FC236}">
                      <a16:creationId xmlns:a16="http://schemas.microsoft.com/office/drawing/2014/main" id="{79964AB8-BCEC-24D5-0D57-2FCD7B5D4EC3}"/>
                    </a:ext>
                  </a:extLst>
                </p:cNvPr>
                <p:cNvSpPr/>
                <p:nvPr/>
              </p:nvSpPr>
              <p:spPr>
                <a:xfrm flipH="1">
                  <a:off x="4678571" y="3199877"/>
                  <a:ext cx="826260" cy="828955"/>
                </a:xfrm>
                <a:custGeom>
                  <a:avLst/>
                  <a:gdLst>
                    <a:gd name="connsiteX0" fmla="*/ 788717 w 911428"/>
                    <a:gd name="connsiteY0" fmla="*/ 0 h 914401"/>
                    <a:gd name="connsiteX1" fmla="*/ 904644 w 911428"/>
                    <a:gd name="connsiteY1" fmla="*/ 7313 h 914401"/>
                    <a:gd name="connsiteX2" fmla="*/ 911428 w 911428"/>
                    <a:gd name="connsiteY2" fmla="*/ 8611 h 914401"/>
                    <a:gd name="connsiteX3" fmla="*/ 860246 w 911428"/>
                    <a:gd name="connsiteY3" fmla="*/ 102907 h 914401"/>
                    <a:gd name="connsiteX4" fmla="*/ 788717 w 911428"/>
                    <a:gd name="connsiteY4" fmla="*/ 457200 h 914401"/>
                    <a:gd name="connsiteX5" fmla="*/ 860246 w 911428"/>
                    <a:gd name="connsiteY5" fmla="*/ 811493 h 914401"/>
                    <a:gd name="connsiteX6" fmla="*/ 911428 w 911428"/>
                    <a:gd name="connsiteY6" fmla="*/ 905790 h 914401"/>
                    <a:gd name="connsiteX7" fmla="*/ 904644 w 911428"/>
                    <a:gd name="connsiteY7" fmla="*/ 907088 h 914401"/>
                    <a:gd name="connsiteX8" fmla="*/ 788717 w 911428"/>
                    <a:gd name="connsiteY8" fmla="*/ 914401 h 914401"/>
                    <a:gd name="connsiteX9" fmla="*/ 33960 w 911428"/>
                    <a:gd name="connsiteY9" fmla="*/ 513100 h 914401"/>
                    <a:gd name="connsiteX10" fmla="*/ 0 w 911428"/>
                    <a:gd name="connsiteY10" fmla="*/ 457201 h 914401"/>
                    <a:gd name="connsiteX11" fmla="*/ 33960 w 911428"/>
                    <a:gd name="connsiteY11" fmla="*/ 401301 h 914401"/>
                    <a:gd name="connsiteX12" fmla="*/ 788717 w 911428"/>
                    <a:gd name="connsiteY12" fmla="*/ 0 h 914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11428" h="914401">
                      <a:moveTo>
                        <a:pt x="788717" y="0"/>
                      </a:moveTo>
                      <a:cubicBezTo>
                        <a:pt x="827990" y="0"/>
                        <a:pt x="866682" y="2487"/>
                        <a:pt x="904644" y="7313"/>
                      </a:cubicBezTo>
                      <a:lnTo>
                        <a:pt x="911428" y="8611"/>
                      </a:lnTo>
                      <a:lnTo>
                        <a:pt x="860246" y="102907"/>
                      </a:lnTo>
                      <a:cubicBezTo>
                        <a:pt x="814187" y="211802"/>
                        <a:pt x="788717" y="331527"/>
                        <a:pt x="788717" y="457200"/>
                      </a:cubicBezTo>
                      <a:cubicBezTo>
                        <a:pt x="788717" y="582873"/>
                        <a:pt x="814187" y="702598"/>
                        <a:pt x="860246" y="811493"/>
                      </a:cubicBezTo>
                      <a:lnTo>
                        <a:pt x="911428" y="905790"/>
                      </a:lnTo>
                      <a:lnTo>
                        <a:pt x="904644" y="907088"/>
                      </a:lnTo>
                      <a:cubicBezTo>
                        <a:pt x="866682" y="911914"/>
                        <a:pt x="827990" y="914401"/>
                        <a:pt x="788717" y="914401"/>
                      </a:cubicBezTo>
                      <a:cubicBezTo>
                        <a:pt x="474534" y="914401"/>
                        <a:pt x="197531" y="755216"/>
                        <a:pt x="33960" y="513100"/>
                      </a:cubicBezTo>
                      <a:lnTo>
                        <a:pt x="0" y="457201"/>
                      </a:lnTo>
                      <a:lnTo>
                        <a:pt x="33960" y="401301"/>
                      </a:lnTo>
                      <a:cubicBezTo>
                        <a:pt x="197531" y="159185"/>
                        <a:pt x="474534" y="0"/>
                        <a:pt x="78871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229D5A2E-E769-A3B8-EEBA-D75E8A126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49830" y="3787189"/>
                  <a:ext cx="41871" cy="20185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37392EFF-7657-EDBC-F57A-A218105B9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6515" y="3787189"/>
                  <a:ext cx="34916" cy="168324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Freeform 183">
                  <a:extLst>
                    <a:ext uri="{FF2B5EF4-FFF2-40B4-BE49-F238E27FC236}">
                      <a16:creationId xmlns:a16="http://schemas.microsoft.com/office/drawing/2014/main" id="{34B46104-71FC-0CC5-A904-3C3225DD35A0}"/>
                    </a:ext>
                  </a:extLst>
                </p:cNvPr>
                <p:cNvSpPr/>
                <p:nvPr/>
              </p:nvSpPr>
              <p:spPr>
                <a:xfrm>
                  <a:off x="4604682" y="3241676"/>
                  <a:ext cx="111820" cy="741282"/>
                </a:xfrm>
                <a:custGeom>
                  <a:avLst/>
                  <a:gdLst>
                    <a:gd name="connsiteX0" fmla="*/ 6358 w 124531"/>
                    <a:gd name="connsiteY0" fmla="*/ 0 h 793750"/>
                    <a:gd name="connsiteX1" fmla="*/ 69858 w 124531"/>
                    <a:gd name="connsiteY1" fmla="*/ 120650 h 793750"/>
                    <a:gd name="connsiteX2" fmla="*/ 111133 w 124531"/>
                    <a:gd name="connsiteY2" fmla="*/ 250825 h 793750"/>
                    <a:gd name="connsiteX3" fmla="*/ 120658 w 124531"/>
                    <a:gd name="connsiteY3" fmla="*/ 346075 h 793750"/>
                    <a:gd name="connsiteX4" fmla="*/ 123833 w 124531"/>
                    <a:gd name="connsiteY4" fmla="*/ 431800 h 793750"/>
                    <a:gd name="connsiteX5" fmla="*/ 107958 w 124531"/>
                    <a:gd name="connsiteY5" fmla="*/ 536575 h 793750"/>
                    <a:gd name="connsiteX6" fmla="*/ 82558 w 124531"/>
                    <a:gd name="connsiteY6" fmla="*/ 631825 h 793750"/>
                    <a:gd name="connsiteX7" fmla="*/ 53983 w 124531"/>
                    <a:gd name="connsiteY7" fmla="*/ 698500 h 793750"/>
                    <a:gd name="connsiteX8" fmla="*/ 31758 w 124531"/>
                    <a:gd name="connsiteY8" fmla="*/ 749300 h 793750"/>
                    <a:gd name="connsiteX9" fmla="*/ 8 w 124531"/>
                    <a:gd name="connsiteY9" fmla="*/ 793750 h 7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4531" h="793750">
                      <a:moveTo>
                        <a:pt x="6358" y="0"/>
                      </a:moveTo>
                      <a:cubicBezTo>
                        <a:pt x="29377" y="39423"/>
                        <a:pt x="52396" y="78846"/>
                        <a:pt x="69858" y="120650"/>
                      </a:cubicBezTo>
                      <a:cubicBezTo>
                        <a:pt x="87320" y="162454"/>
                        <a:pt x="102666" y="213254"/>
                        <a:pt x="111133" y="250825"/>
                      </a:cubicBezTo>
                      <a:cubicBezTo>
                        <a:pt x="119600" y="288396"/>
                        <a:pt x="118541" y="315913"/>
                        <a:pt x="120658" y="346075"/>
                      </a:cubicBezTo>
                      <a:cubicBezTo>
                        <a:pt x="122775" y="376237"/>
                        <a:pt x="125950" y="400050"/>
                        <a:pt x="123833" y="431800"/>
                      </a:cubicBezTo>
                      <a:cubicBezTo>
                        <a:pt x="121716" y="463550"/>
                        <a:pt x="114837" y="503237"/>
                        <a:pt x="107958" y="536575"/>
                      </a:cubicBezTo>
                      <a:cubicBezTo>
                        <a:pt x="101079" y="569913"/>
                        <a:pt x="91554" y="604838"/>
                        <a:pt x="82558" y="631825"/>
                      </a:cubicBezTo>
                      <a:cubicBezTo>
                        <a:pt x="73562" y="658812"/>
                        <a:pt x="62450" y="678921"/>
                        <a:pt x="53983" y="698500"/>
                      </a:cubicBezTo>
                      <a:cubicBezTo>
                        <a:pt x="45516" y="718079"/>
                        <a:pt x="40754" y="733425"/>
                        <a:pt x="31758" y="749300"/>
                      </a:cubicBezTo>
                      <a:cubicBezTo>
                        <a:pt x="22762" y="765175"/>
                        <a:pt x="-521" y="784754"/>
                        <a:pt x="8" y="793750"/>
                      </a:cubicBezTo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91DBF9E0-5832-694C-1858-8213A51CBC5B}"/>
                  </a:ext>
                </a:extLst>
              </p:cNvPr>
              <p:cNvGrpSpPr/>
              <p:nvPr/>
            </p:nvGrpSpPr>
            <p:grpSpPr>
              <a:xfrm>
                <a:off x="3186481" y="8084558"/>
                <a:ext cx="519668" cy="621185"/>
                <a:chOff x="5356355" y="2358085"/>
                <a:chExt cx="289682" cy="381079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53A96CAF-5036-062B-199F-EC8B3FDF7606}"/>
                    </a:ext>
                  </a:extLst>
                </p:cNvPr>
                <p:cNvSpPr/>
                <p:nvPr/>
              </p:nvSpPr>
              <p:spPr>
                <a:xfrm>
                  <a:off x="5356355" y="2358085"/>
                  <a:ext cx="289682" cy="381079"/>
                </a:xfrm>
                <a:prstGeom prst="rect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  <p:sp>
              <p:nvSpPr>
                <p:cNvPr id="180" name="Triangle 179">
                  <a:extLst>
                    <a:ext uri="{FF2B5EF4-FFF2-40B4-BE49-F238E27FC236}">
                      <a16:creationId xmlns:a16="http://schemas.microsoft.com/office/drawing/2014/main" id="{3A571E89-A77D-4FC7-E8F5-FCE88F0B9374}"/>
                    </a:ext>
                  </a:extLst>
                </p:cNvPr>
                <p:cNvSpPr/>
                <p:nvPr/>
              </p:nvSpPr>
              <p:spPr>
                <a:xfrm>
                  <a:off x="5478270" y="2646936"/>
                  <a:ext cx="45852" cy="92228"/>
                </a:xfrm>
                <a:prstGeom prst="triangle">
                  <a:avLst/>
                </a:prstGeom>
                <a:solidFill>
                  <a:schemeClr val="bg1"/>
                </a:solidFill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sz="1013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endParaRPr>
                </a:p>
              </p:txBody>
            </p:sp>
          </p:grpSp>
          <p:sp>
            <p:nvSpPr>
              <p:cNvPr id="151" name="Delay 150">
                <a:extLst>
                  <a:ext uri="{FF2B5EF4-FFF2-40B4-BE49-F238E27FC236}">
                    <a16:creationId xmlns:a16="http://schemas.microsoft.com/office/drawing/2014/main" id="{1B5630D3-0E12-9875-8945-70AC27C83197}"/>
                  </a:ext>
                </a:extLst>
              </p:cNvPr>
              <p:cNvSpPr/>
              <p:nvPr/>
            </p:nvSpPr>
            <p:spPr>
              <a:xfrm>
                <a:off x="4196420" y="6920020"/>
                <a:ext cx="619695" cy="617161"/>
              </a:xfrm>
              <a:prstGeom prst="flowChartDelay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AC5B88DB-61BB-DF76-57FB-BFFD32BA1B7D}"/>
                  </a:ext>
                </a:extLst>
              </p:cNvPr>
              <p:cNvGrpSpPr/>
              <p:nvPr/>
            </p:nvGrpSpPr>
            <p:grpSpPr>
              <a:xfrm>
                <a:off x="3772076" y="6838169"/>
                <a:ext cx="423287" cy="247335"/>
                <a:chOff x="2233248" y="1319570"/>
                <a:chExt cx="764623" cy="255010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EA874B5D-F089-8A86-BB85-775A45CC7D17}"/>
                    </a:ext>
                  </a:extLst>
                </p:cNvPr>
                <p:cNvCxnSpPr>
                  <a:cxnSpLocks/>
                  <a:stCxn id="146" idx="6"/>
                </p:cNvCxnSpPr>
                <p:nvPr/>
              </p:nvCxnSpPr>
              <p:spPr>
                <a:xfrm>
                  <a:off x="2233250" y="1319572"/>
                  <a:ext cx="366304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B00879D-B70D-B10B-1950-D3C89F32B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68EA3F01-1CEC-3210-A549-468DC70B8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127CF40-5C48-144E-43F8-BFE3BCF358F5}"/>
                  </a:ext>
                </a:extLst>
              </p:cNvPr>
              <p:cNvGrpSpPr/>
              <p:nvPr/>
            </p:nvGrpSpPr>
            <p:grpSpPr>
              <a:xfrm flipV="1">
                <a:off x="3769467" y="7359422"/>
                <a:ext cx="425306" cy="258591"/>
                <a:chOff x="2229602" y="1324171"/>
                <a:chExt cx="768269" cy="250409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61E58940-C9DB-9758-4BD5-5E20B8344B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9602" y="1324171"/>
                  <a:ext cx="369785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AF0002BB-1368-3C57-F824-FEFDCF276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EF66A5EF-B535-8ADD-9D47-611A8B81FF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B9218EF-CD88-4E8F-E1CC-B726978CA7E2}"/>
                  </a:ext>
                </a:extLst>
              </p:cNvPr>
              <p:cNvSpPr/>
              <p:nvPr/>
            </p:nvSpPr>
            <p:spPr>
              <a:xfrm flipH="1">
                <a:off x="5207654" y="7486951"/>
                <a:ext cx="619695" cy="621716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GB" sz="18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M</a:t>
                </a:r>
                <a:endParaRPr lang="en-CH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B63B6D01-C1B7-F1A8-5DEA-4917B9ABA93B}"/>
                  </a:ext>
                </a:extLst>
              </p:cNvPr>
              <p:cNvGrpSpPr/>
              <p:nvPr/>
            </p:nvGrpSpPr>
            <p:grpSpPr>
              <a:xfrm>
                <a:off x="4817763" y="7214065"/>
                <a:ext cx="423287" cy="374591"/>
                <a:chOff x="2233249" y="1319570"/>
                <a:chExt cx="764622" cy="255010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2BAB74D7-8083-8469-C717-3AD728CFA0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3249" y="1319571"/>
                  <a:ext cx="366303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FF70CF51-90BF-B236-BA69-7366BE443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053" y="1319570"/>
                  <a:ext cx="199409" cy="25501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02BEA7BB-18F0-B000-2ACD-F1FF15C86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9EEB0F8-DC4A-2DA3-B492-7C0F6468A7B1}"/>
                  </a:ext>
                </a:extLst>
              </p:cNvPr>
              <p:cNvGrpSpPr/>
              <p:nvPr/>
            </p:nvGrpSpPr>
            <p:grpSpPr>
              <a:xfrm flipV="1">
                <a:off x="3720303" y="8003505"/>
                <a:ext cx="1520156" cy="391638"/>
                <a:chOff x="251871" y="1324171"/>
                <a:chExt cx="2746000" cy="250409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EDB7D2C-E6AD-B5D1-9BE2-2FABA6913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871" y="1324171"/>
                  <a:ext cx="2347516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977B9F73-9A17-A55B-A105-7EDA27A0C9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99719" y="1327593"/>
                  <a:ext cx="198743" cy="246987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E8370F1-BDDB-6148-CECF-E27520A78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98462" y="1574580"/>
                  <a:ext cx="199409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7EC99DE-7842-B2AF-C4F4-E76EB9DB34E1}"/>
                  </a:ext>
                </a:extLst>
              </p:cNvPr>
              <p:cNvSpPr txBox="1"/>
              <p:nvPr/>
            </p:nvSpPr>
            <p:spPr>
              <a:xfrm>
                <a:off x="1540497" y="7253190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C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55841DD4-0B13-401B-36D6-861C8469EECD}"/>
                  </a:ext>
                </a:extLst>
              </p:cNvPr>
              <p:cNvSpPr txBox="1"/>
              <p:nvPr/>
            </p:nvSpPr>
            <p:spPr>
              <a:xfrm>
                <a:off x="1540496" y="756450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D</a:t>
                </a: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16AAFCA-801F-8E1C-D950-3847A2241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456378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CA13597-2391-30E9-ED74-CB2FB5C1B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8591" y="7772257"/>
                <a:ext cx="126807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6EE523B-6883-6071-098D-48D07B1E4CD7}"/>
                  </a:ext>
                </a:extLst>
              </p:cNvPr>
              <p:cNvSpPr txBox="1"/>
              <p:nvPr/>
            </p:nvSpPr>
            <p:spPr>
              <a:xfrm>
                <a:off x="1540496" y="8208598"/>
                <a:ext cx="325730" cy="41549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CH" sz="21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E</a:t>
                </a: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2BE7E21-5D3E-F0D6-2AC5-C2F5DE47DF64}"/>
                  </a:ext>
                </a:extLst>
              </p:cNvPr>
              <p:cNvCxnSpPr>
                <a:cxnSpLocks/>
                <a:endCxn id="179" idx="1"/>
              </p:cNvCxnSpPr>
              <p:nvPr/>
            </p:nvCxnSpPr>
            <p:spPr>
              <a:xfrm>
                <a:off x="1866226" y="8395151"/>
                <a:ext cx="132025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EC241F7-C4D8-DCA2-F001-74A66B3EAF51}"/>
                </a:ext>
              </a:extLst>
            </p:cNvPr>
            <p:cNvCxnSpPr>
              <a:cxnSpLocks/>
              <a:stCxn id="154" idx="10"/>
            </p:cNvCxnSpPr>
            <p:nvPr/>
          </p:nvCxnSpPr>
          <p:spPr>
            <a:xfrm flipV="1">
              <a:off x="8291544" y="3912637"/>
              <a:ext cx="197537" cy="122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0A4ECD1-EBB3-4A86-FB10-B4A0ED66EEE9}"/>
                </a:ext>
              </a:extLst>
            </p:cNvPr>
            <p:cNvSpPr txBox="1"/>
            <p:nvPr/>
          </p:nvSpPr>
          <p:spPr>
            <a:xfrm>
              <a:off x="8469037" y="3704888"/>
              <a:ext cx="38890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X</a:t>
              </a:r>
            </a:p>
          </p:txBody>
        </p:sp>
      </p:grpSp>
      <p:cxnSp>
        <p:nvCxnSpPr>
          <p:cNvPr id="202" name="Curved Connector 201">
            <a:extLst>
              <a:ext uri="{FF2B5EF4-FFF2-40B4-BE49-F238E27FC236}">
                <a16:creationId xmlns:a16="http://schemas.microsoft.com/office/drawing/2014/main" id="{10937E06-4F7B-75B5-A4AB-E6B1535B6BA9}"/>
              </a:ext>
            </a:extLst>
          </p:cNvPr>
          <p:cNvCxnSpPr>
            <a:cxnSpLocks/>
            <a:stCxn id="100" idx="3"/>
            <a:endCxn id="162" idx="3"/>
          </p:cNvCxnSpPr>
          <p:nvPr/>
        </p:nvCxnSpPr>
        <p:spPr>
          <a:xfrm flipV="1">
            <a:off x="4425614" y="1291033"/>
            <a:ext cx="3227454" cy="889565"/>
          </a:xfrm>
          <a:prstGeom prst="curvedConnector2">
            <a:avLst/>
          </a:prstGeom>
          <a:ln w="25400" cap="rnd">
            <a:solidFill>
              <a:schemeClr val="tx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Depth Reduction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49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4004691" y="219189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A4281-254B-A6D3-9E9E-8F34A34DEEF2}"/>
              </a:ext>
            </a:extLst>
          </p:cNvPr>
          <p:cNvGrpSpPr/>
          <p:nvPr/>
        </p:nvGrpSpPr>
        <p:grpSpPr>
          <a:xfrm>
            <a:off x="4004691" y="2884245"/>
            <a:ext cx="4286853" cy="2228389"/>
            <a:chOff x="1540496" y="6477354"/>
            <a:chExt cx="4286853" cy="22283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DA8A12-AEC3-8E81-1CEF-9D323B39117F}"/>
                </a:ext>
              </a:extLst>
            </p:cNvPr>
            <p:cNvSpPr txBox="1"/>
            <p:nvPr/>
          </p:nvSpPr>
          <p:spPr>
            <a:xfrm>
              <a:off x="1540497" y="6477354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AAD80-A529-C7BD-491C-DC4668BFFB31}"/>
                </a:ext>
              </a:extLst>
            </p:cNvPr>
            <p:cNvSpPr txBox="1"/>
            <p:nvPr/>
          </p:nvSpPr>
          <p:spPr>
            <a:xfrm>
              <a:off x="1540496" y="6788672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6A49236-610A-32AC-7E15-F068ADE96882}"/>
                </a:ext>
              </a:extLst>
            </p:cNvPr>
            <p:cNvSpPr/>
            <p:nvPr/>
          </p:nvSpPr>
          <p:spPr>
            <a:xfrm flipH="1">
              <a:off x="2201852" y="6527625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D4677D-A7AB-EE21-A6AC-C7EF2331F7A5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680542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DB2116-F4F6-9C3C-1475-AF9EB0951AAB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6996421"/>
              <a:ext cx="42288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B249F432-97AF-6B09-EA89-C6C495A52C69}"/>
                </a:ext>
              </a:extLst>
            </p:cNvPr>
            <p:cNvSpPr/>
            <p:nvPr/>
          </p:nvSpPr>
          <p:spPr>
            <a:xfrm rot="5400000">
              <a:off x="3171024" y="6617771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98C3B8-F7F1-A534-C67A-7DEE00CF11AC}"/>
                </a:ext>
              </a:extLst>
            </p:cNvPr>
            <p:cNvSpPr/>
            <p:nvPr/>
          </p:nvSpPr>
          <p:spPr>
            <a:xfrm>
              <a:off x="3663676" y="6783968"/>
              <a:ext cx="108402" cy="10840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6907DE-37D3-0469-2175-B9D4948AA594}"/>
                </a:ext>
              </a:extLst>
            </p:cNvPr>
            <p:cNvGrpSpPr/>
            <p:nvPr/>
          </p:nvGrpSpPr>
          <p:grpSpPr>
            <a:xfrm>
              <a:off x="3428219" y="6870555"/>
              <a:ext cx="41162" cy="109619"/>
              <a:chOff x="4536429" y="1704407"/>
              <a:chExt cx="89412" cy="238118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4E5770B-D879-9F02-680D-84DA4B0C6E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36429" y="1704407"/>
                <a:ext cx="49393" cy="238118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3041118-97A6-CC6B-0641-D565A834A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0671" y="1704407"/>
                <a:ext cx="35170" cy="16955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259F79-A9F8-431C-E9C5-DC889CB6BA67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2808358" y="6841810"/>
              <a:ext cx="406661" cy="2562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1DA8BE-B78F-76F0-04BC-0AA2B7CAA499}"/>
                </a:ext>
              </a:extLst>
            </p:cNvPr>
            <p:cNvGrpSpPr/>
            <p:nvPr/>
          </p:nvGrpSpPr>
          <p:grpSpPr>
            <a:xfrm>
              <a:off x="3047356" y="7306384"/>
              <a:ext cx="724723" cy="621716"/>
              <a:chOff x="4604682" y="3199877"/>
              <a:chExt cx="900149" cy="828955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946F36C-D95F-F21D-4B0D-F67C938CB24F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562C0E1-F705-E3C6-8F83-CC4E140394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3B7CAC8-CEC1-C322-904E-BB7E03A1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0057BCC-4904-7959-1B63-B3C6458169A8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7EEDF15-BDF7-CBE7-1E4C-ED859FD9B016}"/>
                </a:ext>
              </a:extLst>
            </p:cNvPr>
            <p:cNvGrpSpPr/>
            <p:nvPr/>
          </p:nvGrpSpPr>
          <p:grpSpPr>
            <a:xfrm>
              <a:off x="3186481" y="8084558"/>
              <a:ext cx="519668" cy="621185"/>
              <a:chOff x="5356355" y="2358085"/>
              <a:chExt cx="289682" cy="38107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0EB4D47-B510-932C-E697-E9D453426B7B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E7FDBF02-9BAC-2E75-4043-6C08E9CF217C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sp>
          <p:nvSpPr>
            <p:cNvPr id="18" name="Delay 17">
              <a:extLst>
                <a:ext uri="{FF2B5EF4-FFF2-40B4-BE49-F238E27FC236}">
                  <a16:creationId xmlns:a16="http://schemas.microsoft.com/office/drawing/2014/main" id="{325A0B19-5B2F-5D62-5DBC-6EBA3C3909DE}"/>
                </a:ext>
              </a:extLst>
            </p:cNvPr>
            <p:cNvSpPr/>
            <p:nvPr/>
          </p:nvSpPr>
          <p:spPr>
            <a:xfrm>
              <a:off x="4196420" y="6920020"/>
              <a:ext cx="619695" cy="617161"/>
            </a:xfrm>
            <a:prstGeom prst="flowChartDelay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AD4914C-C495-F672-F5BA-2395C652103F}"/>
                </a:ext>
              </a:extLst>
            </p:cNvPr>
            <p:cNvGrpSpPr/>
            <p:nvPr/>
          </p:nvGrpSpPr>
          <p:grpSpPr>
            <a:xfrm>
              <a:off x="3772077" y="6838169"/>
              <a:ext cx="423286" cy="247335"/>
              <a:chOff x="2233250" y="1319570"/>
              <a:chExt cx="764621" cy="25501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DF0717-CE1C-89A7-8E7B-89DEB5315791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>
                <a:off x="2233250" y="1319572"/>
                <a:ext cx="366304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FAF2305-5A9E-A03F-7ACA-520C7722B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1FAF5E-4620-0645-6F9F-D732BD726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6CD12C-79A0-A705-CC5D-84E0CC80A3E7}"/>
                </a:ext>
              </a:extLst>
            </p:cNvPr>
            <p:cNvGrpSpPr/>
            <p:nvPr/>
          </p:nvGrpSpPr>
          <p:grpSpPr>
            <a:xfrm flipV="1">
              <a:off x="3769467" y="7359422"/>
              <a:ext cx="425306" cy="258591"/>
              <a:chOff x="2229602" y="1324171"/>
              <a:chExt cx="768269" cy="25040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0F18565-E78E-F7A5-D5ED-4D7B4EFF4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0488937-AE9D-BEDC-FFC8-3472F89B7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A1A2669-CBE1-71B9-9EC9-6F2F01F42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5F4C218-93CC-461B-0186-C882496F0EC9}"/>
                </a:ext>
              </a:extLst>
            </p:cNvPr>
            <p:cNvSpPr/>
            <p:nvPr/>
          </p:nvSpPr>
          <p:spPr>
            <a:xfrm flipH="1">
              <a:off x="5207654" y="7486951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GB" sz="18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M</a:t>
              </a:r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E566FF-CABC-A472-1489-F2542ED8C93B}"/>
                </a:ext>
              </a:extLst>
            </p:cNvPr>
            <p:cNvGrpSpPr/>
            <p:nvPr/>
          </p:nvGrpSpPr>
          <p:grpSpPr>
            <a:xfrm>
              <a:off x="4817763" y="7214065"/>
              <a:ext cx="423287" cy="374591"/>
              <a:chOff x="2233249" y="1319570"/>
              <a:chExt cx="764622" cy="2550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7157A0A-E450-DE9E-AFC4-3546E8C1D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34E4585-9BFE-29AC-1623-40E7A1291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041CBF8-24C0-3436-4A6B-AF459B115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165167-F233-5BB1-EF36-E7AAF1D428BF}"/>
                </a:ext>
              </a:extLst>
            </p:cNvPr>
            <p:cNvGrpSpPr/>
            <p:nvPr/>
          </p:nvGrpSpPr>
          <p:grpSpPr>
            <a:xfrm flipV="1">
              <a:off x="3720303" y="8003505"/>
              <a:ext cx="1520156" cy="391638"/>
              <a:chOff x="251871" y="1324171"/>
              <a:chExt cx="2746000" cy="25040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E2177D5-F0DF-0BB9-EEB0-00AEA77E07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871" y="1324171"/>
                <a:ext cx="2347516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EF160B-CB8E-74BE-D0FF-832A6D226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B386B08-7F90-BCE6-D05C-7D284E1372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E5A985-706A-EF04-98BE-F3FFA39AC093}"/>
                </a:ext>
              </a:extLst>
            </p:cNvPr>
            <p:cNvSpPr txBox="1"/>
            <p:nvPr/>
          </p:nvSpPr>
          <p:spPr>
            <a:xfrm>
              <a:off x="1540497" y="7253190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355D77-8438-06D6-092E-910556C24DF3}"/>
                </a:ext>
              </a:extLst>
            </p:cNvPr>
            <p:cNvSpPr txBox="1"/>
            <p:nvPr/>
          </p:nvSpPr>
          <p:spPr>
            <a:xfrm>
              <a:off x="1540496" y="756450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FC9F41-70DE-EE9E-4315-DE7B9DD9D5CD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456378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F18645A-65BC-D882-F501-BFF21C5B04B3}"/>
                </a:ext>
              </a:extLst>
            </p:cNvPr>
            <p:cNvCxnSpPr>
              <a:cxnSpLocks/>
            </p:cNvCxnSpPr>
            <p:nvPr/>
          </p:nvCxnSpPr>
          <p:spPr>
            <a:xfrm>
              <a:off x="1838591" y="7772257"/>
              <a:ext cx="1268070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8ACA-601B-ED76-F509-3602544641C9}"/>
                </a:ext>
              </a:extLst>
            </p:cNvPr>
            <p:cNvSpPr txBox="1"/>
            <p:nvPr/>
          </p:nvSpPr>
          <p:spPr>
            <a:xfrm>
              <a:off x="1540496" y="8208598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921858B-5F57-CBF6-4440-F69CA46F19B0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866226" y="8395151"/>
              <a:ext cx="1320255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EA16AAE-0795-6E57-6AB2-B51CBC4B5075}"/>
              </a:ext>
            </a:extLst>
          </p:cNvPr>
          <p:cNvSpPr txBox="1"/>
          <p:nvPr/>
        </p:nvSpPr>
        <p:spPr>
          <a:xfrm>
            <a:off x="854383" y="920270"/>
            <a:ext cx="2937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Conventional RSFQ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10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4 cycles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C3FE80-0BF0-35FE-9592-43E3889A5F56}"/>
              </a:ext>
            </a:extLst>
          </p:cNvPr>
          <p:cNvSpPr txBox="1"/>
          <p:nvPr/>
        </p:nvSpPr>
        <p:spPr>
          <a:xfrm>
            <a:off x="1012204" y="3368727"/>
            <a:ext cx="2775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Gate compounding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6 elements</a:t>
            </a:r>
          </a:p>
          <a:p>
            <a:pPr algn="r"/>
            <a:r>
              <a:rPr lang="en-US" sz="2400" b="1" dirty="0">
                <a:effectLst>
                  <a:glow rad="635000">
                    <a:schemeClr val="bg1">
                      <a:alpha val="50000"/>
                    </a:schemeClr>
                  </a:glow>
                </a:effectLst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1 cycle</a:t>
            </a:r>
          </a:p>
        </p:txBody>
      </p:sp>
    </p:spTree>
    <p:extLst>
      <p:ext uri="{BB962C8B-B14F-4D97-AF65-F5344CB8AC3E}">
        <p14:creationId xmlns:p14="http://schemas.microsoft.com/office/powerpoint/2010/main" val="413083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1072753"/>
          </a:xfrm>
        </p:spPr>
        <p:txBody>
          <a:bodyPr>
            <a:normAutofit/>
          </a:bodyPr>
          <a:lstStyle/>
          <a:p>
            <a:r>
              <a:rPr lang="en-US" dirty="0"/>
              <a:t>RSFQ: Challenges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Espace réservé du contenu 1">
            <a:extLst>
              <a:ext uri="{FF2B5EF4-FFF2-40B4-BE49-F238E27FC236}">
                <a16:creationId xmlns:a16="http://schemas.microsoft.com/office/drawing/2014/main" id="{1E393B55-5358-0F54-EBD3-481C41768149}"/>
              </a:ext>
            </a:extLst>
          </p:cNvPr>
          <p:cNvSpPr txBox="1">
            <a:spLocks/>
          </p:cNvSpPr>
          <p:nvPr/>
        </p:nvSpPr>
        <p:spPr>
          <a:xfrm>
            <a:off x="553066" y="1203785"/>
            <a:ext cx="4987122" cy="2698290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Fabrication technology </a:t>
            </a:r>
          </a:p>
          <a:p>
            <a:pPr lvl="1"/>
            <a:r>
              <a:rPr lang="en-GB" sz="1800" dirty="0"/>
              <a:t>State of the art : 6k JJ/mm</a:t>
            </a:r>
            <a:r>
              <a:rPr lang="en-GB" sz="1800" baseline="30000" dirty="0"/>
              <a:t>2</a:t>
            </a:r>
          </a:p>
          <a:p>
            <a:pPr lvl="1"/>
            <a:r>
              <a:rPr lang="en-US" sz="1800" dirty="0"/>
              <a:t>Compare to ~90M transistors/mm</a:t>
            </a:r>
            <a:r>
              <a:rPr lang="en-US" sz="1800" baseline="30000" dirty="0"/>
              <a:t>2</a:t>
            </a:r>
            <a:r>
              <a:rPr lang="en-US" sz="1800" dirty="0"/>
              <a:t> (TSMC 7nm) [4]</a:t>
            </a:r>
          </a:p>
          <a:p>
            <a:r>
              <a:rPr lang="en-US" sz="2000" dirty="0"/>
              <a:t>Expensive memory</a:t>
            </a:r>
          </a:p>
          <a:p>
            <a:pPr lvl="1"/>
            <a:r>
              <a:rPr lang="en-US" sz="1800" dirty="0"/>
              <a:t>Poor density of inductor-based memory</a:t>
            </a:r>
          </a:p>
          <a:p>
            <a:r>
              <a:rPr lang="en-US" sz="2000" dirty="0"/>
              <a:t>Architectural differences</a:t>
            </a:r>
          </a:p>
          <a:p>
            <a:pPr lvl="1"/>
            <a:r>
              <a:rPr lang="en-US" sz="1800" b="1" dirty="0"/>
              <a:t>Gate-level pipelining</a:t>
            </a:r>
          </a:p>
          <a:p>
            <a:pPr lvl="1"/>
            <a:endParaRPr lang="en-US" sz="180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90EA90A-AE97-0ACB-94D0-1478D185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56AF1-4A97-59DD-A58D-396112578B72}"/>
              </a:ext>
            </a:extLst>
          </p:cNvPr>
          <p:cNvSpPr txBox="1"/>
          <p:nvPr/>
        </p:nvSpPr>
        <p:spPr>
          <a:xfrm>
            <a:off x="759542" y="4773252"/>
            <a:ext cx="8384458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badi MT Condensed Light" panose="020B0306030101010103" pitchFamily="34" charset="77"/>
              </a:rPr>
              <a:t>[4]  E. </a:t>
            </a:r>
            <a:r>
              <a:rPr lang="en-US" sz="1050" dirty="0" err="1">
                <a:latin typeface="Abadi MT Condensed Light" panose="020B0306030101010103" pitchFamily="34" charset="77"/>
              </a:rPr>
              <a:t>Udin</a:t>
            </a:r>
            <a:r>
              <a:rPr lang="en-US" sz="1050" dirty="0">
                <a:latin typeface="Abadi MT Condensed Light" panose="020B0306030101010103" pitchFamily="34" charset="77"/>
              </a:rPr>
              <a:t> 2022,  https://</a:t>
            </a:r>
            <a:r>
              <a:rPr lang="en-US" sz="1050" dirty="0" err="1">
                <a:latin typeface="Abadi MT Condensed Light" panose="020B0306030101010103" pitchFamily="34" charset="77"/>
              </a:rPr>
              <a:t>www.gizchina.com</a:t>
            </a:r>
            <a:r>
              <a:rPr lang="en-US" sz="1050" dirty="0">
                <a:latin typeface="Abadi MT Condensed Light" panose="020B0306030101010103" pitchFamily="34" charset="77"/>
              </a:rPr>
              <a:t>/2020/04/19/tsmc-3nm-details-announced-250-million-transistors-mm2-much-lower-power-consumption/</a:t>
            </a:r>
          </a:p>
        </p:txBody>
      </p:sp>
    </p:spTree>
    <p:extLst>
      <p:ext uri="{BB962C8B-B14F-4D97-AF65-F5344CB8AC3E}">
        <p14:creationId xmlns:p14="http://schemas.microsoft.com/office/powerpoint/2010/main" val="287787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2"/>
    </mc:Choice>
    <mc:Fallback>
      <p:transition spd="slow" advTm="214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1">
            <a:extLst>
              <a:ext uri="{FF2B5EF4-FFF2-40B4-BE49-F238E27FC236}">
                <a16:creationId xmlns:a16="http://schemas.microsoft.com/office/drawing/2014/main" id="{FC77015C-3B06-AA6E-170E-B85DC313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56" y="664625"/>
            <a:ext cx="4364428" cy="1410590"/>
          </a:xfrm>
        </p:spPr>
        <p:txBody>
          <a:bodyPr>
            <a:normAutofit fontScale="92500"/>
          </a:bodyPr>
          <a:lstStyle/>
          <a:p>
            <a:r>
              <a:rPr lang="en-US" dirty="0"/>
              <a:t>Enumerated all 65,536 4-input functions</a:t>
            </a:r>
          </a:p>
          <a:p>
            <a:r>
              <a:rPr lang="en-US" dirty="0"/>
              <a:t>48x 2.5GHz Intel Xeon E5-2680 CPU</a:t>
            </a:r>
          </a:p>
          <a:p>
            <a:r>
              <a:rPr lang="en-US" dirty="0"/>
              <a:t>256GB of RAM </a:t>
            </a:r>
          </a:p>
          <a:p>
            <a:r>
              <a:rPr lang="en-US" dirty="0"/>
              <a:t>52 hour 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B3F69-01E6-03BB-5A77-EB662273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2270125" cy="623348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EBD6-20E2-5283-51D3-D4B69F35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76BEA-74B4-F340-0CCF-BD7B2575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21F404-C833-076D-21CE-A2932FAD0194}"/>
              </a:ext>
            </a:extLst>
          </p:cNvPr>
          <p:cNvSpPr txBox="1"/>
          <p:nvPr/>
        </p:nvSpPr>
        <p:spPr>
          <a:xfrm>
            <a:off x="91893" y="4607105"/>
            <a:ext cx="8472515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300" dirty="0">
                <a:latin typeface="Abadi MT Condensed Light" panose="020B0306030101010103" pitchFamily="34" charset="77"/>
              </a:rPr>
              <a:t>[5] https://</a:t>
            </a:r>
            <a:r>
              <a:rPr lang="en-GB" sz="1300" dirty="0" err="1">
                <a:latin typeface="Abadi MT Condensed Light" panose="020B0306030101010103" pitchFamily="34" charset="77"/>
              </a:rPr>
              <a:t>github.com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lsils</a:t>
            </a:r>
            <a:r>
              <a:rPr lang="en-GB" sz="1300" dirty="0">
                <a:latin typeface="Abadi MT Condensed Light" panose="020B0306030101010103" pitchFamily="34" charset="77"/>
              </a:rPr>
              <a:t>/</a:t>
            </a:r>
            <a:r>
              <a:rPr lang="en-GB" sz="1300" dirty="0" err="1">
                <a:latin typeface="Abadi MT Condensed Light" panose="020B0306030101010103" pitchFamily="34" charset="77"/>
              </a:rPr>
              <a:t>mockturtle</a:t>
            </a:r>
            <a:endParaRPr lang="en-GB" sz="1300" dirty="0">
              <a:latin typeface="Abadi MT Condensed Light" panose="020B0306030101010103" pitchFamily="34" charset="77"/>
            </a:endParaRPr>
          </a:p>
          <a:p>
            <a:r>
              <a:rPr lang="en-GB" sz="1300" dirty="0">
                <a:latin typeface="Abadi MT Condensed Light" panose="020B0306030101010103" pitchFamily="34" charset="77"/>
              </a:rPr>
              <a:t>[6] G. </a:t>
            </a:r>
            <a:r>
              <a:rPr lang="en-GB" sz="1300" dirty="0" err="1">
                <a:latin typeface="Abadi MT Condensed Light" panose="020B0306030101010103" pitchFamily="34" charset="77"/>
              </a:rPr>
              <a:t>Pasandi</a:t>
            </a:r>
            <a:r>
              <a:rPr lang="en-GB" sz="1300" dirty="0">
                <a:latin typeface="Abadi MT Condensed Light" panose="020B0306030101010103" pitchFamily="34" charset="77"/>
              </a:rPr>
              <a:t> and M. </a:t>
            </a:r>
            <a:r>
              <a:rPr lang="en-GB" sz="1300" dirty="0" err="1">
                <a:latin typeface="Abadi MT Condensed Light" panose="020B0306030101010103" pitchFamily="34" charset="77"/>
              </a:rPr>
              <a:t>Pedram</a:t>
            </a:r>
            <a:r>
              <a:rPr lang="en-GB" sz="1300" dirty="0">
                <a:latin typeface="Abadi MT Condensed Light" panose="020B0306030101010103" pitchFamily="34" charset="77"/>
              </a:rPr>
              <a:t>, "</a:t>
            </a:r>
            <a:r>
              <a:rPr lang="en-GB" sz="1300" dirty="0" err="1">
                <a:latin typeface="Abadi MT Condensed Light" panose="020B0306030101010103" pitchFamily="34" charset="77"/>
              </a:rPr>
              <a:t>PBMap</a:t>
            </a:r>
            <a:r>
              <a:rPr lang="en-GB" sz="1300" dirty="0">
                <a:latin typeface="Abadi MT Condensed Light" panose="020B0306030101010103" pitchFamily="34" charset="77"/>
              </a:rPr>
              <a:t>: A Path Balancing Technology Mapping Algorithm for Single Flux Quantum Logic Circuits," in </a:t>
            </a:r>
            <a:r>
              <a:rPr lang="en-GB" sz="1300" i="1" dirty="0">
                <a:latin typeface="Abadi MT Condensed Light" panose="020B0306030101010103" pitchFamily="34" charset="77"/>
              </a:rPr>
              <a:t>IEEE TASC</a:t>
            </a:r>
            <a:r>
              <a:rPr lang="en-GB" sz="1300" dirty="0">
                <a:latin typeface="Abadi MT Condensed Light" panose="020B0306030101010103" pitchFamily="34" charset="77"/>
              </a:rPr>
              <a:t> 2019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A6088C-F595-5E86-BFD7-DC04883FC8ED}"/>
              </a:ext>
            </a:extLst>
          </p:cNvPr>
          <p:cNvSpPr txBox="1">
            <a:spLocks/>
          </p:cNvSpPr>
          <p:nvPr/>
        </p:nvSpPr>
        <p:spPr>
          <a:xfrm>
            <a:off x="4670734" y="664625"/>
            <a:ext cx="3992439" cy="1410590"/>
          </a:xfrm>
          <a:prstGeom prst="rect">
            <a:avLst/>
          </a:prstGeom>
        </p:spPr>
        <p:txBody>
          <a:bodyPr vert="horz" lIns="18000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EPFL and ISCAS benchmarks</a:t>
            </a:r>
          </a:p>
          <a:p>
            <a:r>
              <a:rPr lang="en-US" dirty="0"/>
              <a:t>Mapped with </a:t>
            </a:r>
            <a:r>
              <a:rPr lang="en-US" sz="1900" b="1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mockturtle</a:t>
            </a:r>
            <a:r>
              <a:rPr lang="en-US" dirty="0"/>
              <a:t> library [5]</a:t>
            </a:r>
          </a:p>
          <a:p>
            <a:r>
              <a:rPr lang="en-US" dirty="0"/>
              <a:t>On average vs state of the art [6]</a:t>
            </a:r>
          </a:p>
          <a:p>
            <a:pPr lvl="1"/>
            <a:r>
              <a:rPr lang="en-US" dirty="0"/>
              <a:t>24% smaller area</a:t>
            </a:r>
          </a:p>
          <a:p>
            <a:pPr lvl="1"/>
            <a:r>
              <a:rPr lang="en-US" dirty="0"/>
              <a:t>33% smaller depth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76C62-CB9B-01F4-CACD-AC8FF99F9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7" t="77091" r="14455" b="7920"/>
          <a:stretch/>
        </p:blipFill>
        <p:spPr>
          <a:xfrm>
            <a:off x="0" y="2075215"/>
            <a:ext cx="9143999" cy="25551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F185AA-1D5B-88A0-9FD2-76D0F496128E}"/>
              </a:ext>
            </a:extLst>
          </p:cNvPr>
          <p:cNvSpPr/>
          <p:nvPr/>
        </p:nvSpPr>
        <p:spPr>
          <a:xfrm>
            <a:off x="28545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0CE72-026C-298C-608B-DE0460E7CE22}"/>
              </a:ext>
            </a:extLst>
          </p:cNvPr>
          <p:cNvSpPr/>
          <p:nvPr/>
        </p:nvSpPr>
        <p:spPr>
          <a:xfrm>
            <a:off x="5242152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873DCD-F303-B4F5-642C-A596FDDD1BA7}"/>
              </a:ext>
            </a:extLst>
          </p:cNvPr>
          <p:cNvSpPr/>
          <p:nvPr/>
        </p:nvSpPr>
        <p:spPr>
          <a:xfrm>
            <a:off x="7593466" y="2629821"/>
            <a:ext cx="512762" cy="1923143"/>
          </a:xfrm>
          <a:prstGeom prst="rect">
            <a:avLst/>
          </a:prstGeom>
          <a:noFill/>
          <a:ln w="38100" cap="rnd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7308541" cy="107275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1784FD-F900-C76D-5624-78A9A933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37967"/>
            <a:ext cx="7601508" cy="3453009"/>
          </a:xfrm>
        </p:spPr>
        <p:txBody>
          <a:bodyPr>
            <a:normAutofit/>
          </a:bodyPr>
          <a:lstStyle/>
          <a:p>
            <a:r>
              <a:rPr lang="en-US" sz="1800" dirty="0"/>
              <a:t>RSFQ can bring enormous improvements in power and speed </a:t>
            </a:r>
          </a:p>
          <a:p>
            <a:r>
              <a:rPr lang="en-US" dirty="0"/>
              <a:t>Gate compounding simplifies path balancing of RSFQ circuits</a:t>
            </a:r>
          </a:p>
          <a:p>
            <a:pPr lvl="1"/>
            <a:r>
              <a:rPr lang="en-US" dirty="0"/>
              <a:t>Smaller logic depth</a:t>
            </a:r>
          </a:p>
          <a:p>
            <a:pPr lvl="1"/>
            <a:r>
              <a:rPr lang="en-US" dirty="0"/>
              <a:t>More functionality in fewer clock cycles</a:t>
            </a:r>
          </a:p>
          <a:p>
            <a:r>
              <a:rPr lang="en-US" dirty="0"/>
              <a:t>Enumerate database of optimal small-scale structures up to 4 inputs</a:t>
            </a:r>
          </a:p>
          <a:p>
            <a:pPr lvl="1"/>
            <a:r>
              <a:rPr lang="en-US" dirty="0"/>
              <a:t>Apply to construct large scale networks</a:t>
            </a:r>
          </a:p>
          <a:p>
            <a:r>
              <a:rPr lang="en-US" dirty="0"/>
              <a:t>Smaller area and depth </a:t>
            </a:r>
            <a:r>
              <a:rPr lang="en-US" dirty="0" err="1"/>
              <a:t>w.r.t.</a:t>
            </a:r>
            <a:r>
              <a:rPr lang="en-US" dirty="0"/>
              <a:t> state-of-the-art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11BFA03-61B0-4F3F-31E1-0ED8C54E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655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975655-E392-1E4A-006A-309E1C61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29" y="1910405"/>
            <a:ext cx="7308541" cy="107275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1788-5746-21C4-20AA-F617CDCD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189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D981595-6B80-4CE9-965B-CFD721FB51A0}"/>
              </a:ext>
            </a:extLst>
          </p:cNvPr>
          <p:cNvSpPr txBox="1"/>
          <p:nvPr/>
        </p:nvSpPr>
        <p:spPr>
          <a:xfrm>
            <a:off x="2217916" y="2439390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22A2405-6224-5ECA-A2F5-61757E151757}"/>
              </a:ext>
            </a:extLst>
          </p:cNvPr>
          <p:cNvSpPr txBox="1"/>
          <p:nvPr/>
        </p:nvSpPr>
        <p:spPr>
          <a:xfrm>
            <a:off x="2217915" y="2995693"/>
            <a:ext cx="313548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5BC9D3A-272A-C66B-7367-0C904FA94DFE}"/>
              </a:ext>
            </a:extLst>
          </p:cNvPr>
          <p:cNvSpPr txBox="1"/>
          <p:nvPr/>
        </p:nvSpPr>
        <p:spPr>
          <a:xfrm>
            <a:off x="2217916" y="3453605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F94B838-040B-6E7C-0EE9-4D5769485A13}"/>
              </a:ext>
            </a:extLst>
          </p:cNvPr>
          <p:cNvSpPr txBox="1"/>
          <p:nvPr/>
        </p:nvSpPr>
        <p:spPr>
          <a:xfrm>
            <a:off x="2217915" y="3753278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80FDD3-847E-2809-BA48-43C3E0656311}"/>
              </a:ext>
            </a:extLst>
          </p:cNvPr>
          <p:cNvSpPr txBox="1"/>
          <p:nvPr/>
        </p:nvSpPr>
        <p:spPr>
          <a:xfrm>
            <a:off x="2217915" y="4248369"/>
            <a:ext cx="313547" cy="3999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H" sz="2100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42E3EB8-2B6B-7555-5230-BCC55A172BA0}"/>
              </a:ext>
            </a:extLst>
          </p:cNvPr>
          <p:cNvCxnSpPr>
            <a:cxnSpLocks/>
          </p:cNvCxnSpPr>
          <p:nvPr/>
        </p:nvCxnSpPr>
        <p:spPr>
          <a:xfrm>
            <a:off x="2504860" y="2634978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53570D8-89FE-27B7-99DC-3311E403ABE6}"/>
              </a:ext>
            </a:extLst>
          </p:cNvPr>
          <p:cNvCxnSpPr>
            <a:cxnSpLocks/>
          </p:cNvCxnSpPr>
          <p:nvPr/>
        </p:nvCxnSpPr>
        <p:spPr>
          <a:xfrm>
            <a:off x="2504860" y="3195671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041F663-E8E8-347E-704E-175377FCB2AD}"/>
              </a:ext>
            </a:extLst>
          </p:cNvPr>
          <p:cNvGrpSpPr/>
          <p:nvPr/>
        </p:nvGrpSpPr>
        <p:grpSpPr>
          <a:xfrm>
            <a:off x="2911928" y="2381242"/>
            <a:ext cx="536224" cy="516006"/>
            <a:chOff x="2965027" y="1018255"/>
            <a:chExt cx="557060" cy="536057"/>
          </a:xfrm>
        </p:grpSpPr>
        <p:sp>
          <p:nvSpPr>
            <p:cNvPr id="197" name="Triangle 196">
              <a:extLst>
                <a:ext uri="{FF2B5EF4-FFF2-40B4-BE49-F238E27FC236}">
                  <a16:creationId xmlns:a16="http://schemas.microsoft.com/office/drawing/2014/main" id="{ECB3E1EB-628B-0510-C1D5-E717FDA0E494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962005D-A904-DCC6-098D-B3F5DF8D1847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BF8629D-5550-7B2A-9633-2FCDD51FF2E1}"/>
              </a:ext>
            </a:extLst>
          </p:cNvPr>
          <p:cNvGrpSpPr/>
          <p:nvPr/>
        </p:nvGrpSpPr>
        <p:grpSpPr>
          <a:xfrm>
            <a:off x="2911928" y="2941088"/>
            <a:ext cx="536224" cy="516006"/>
            <a:chOff x="2965027" y="1018255"/>
            <a:chExt cx="557060" cy="536057"/>
          </a:xfrm>
        </p:grpSpPr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599A6439-0A37-F713-B208-F67D86500122}"/>
                </a:ext>
              </a:extLst>
            </p:cNvPr>
            <p:cNvSpPr/>
            <p:nvPr/>
          </p:nvSpPr>
          <p:spPr>
            <a:xfrm rot="5400000">
              <a:off x="2921033" y="1062249"/>
              <a:ext cx="536057" cy="448069"/>
            </a:xfrm>
            <a:prstGeom prst="triangle">
              <a:avLst>
                <a:gd name="adj" fmla="val 50001"/>
              </a:avLst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C2CE506-0ED3-A7B3-1319-05D9A6D9EE9C}"/>
                </a:ext>
              </a:extLst>
            </p:cNvPr>
            <p:cNvSpPr/>
            <p:nvPr/>
          </p:nvSpPr>
          <p:spPr>
            <a:xfrm>
              <a:off x="3413685" y="1228446"/>
              <a:ext cx="108402" cy="10840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sp>
        <p:nvSpPr>
          <p:cNvPr id="137" name="Delay 136">
            <a:extLst>
              <a:ext uri="{FF2B5EF4-FFF2-40B4-BE49-F238E27FC236}">
                <a16:creationId xmlns:a16="http://schemas.microsoft.com/office/drawing/2014/main" id="{4FB66AA5-31C3-3EDB-77C1-55A212D144D4}"/>
              </a:ext>
            </a:extLst>
          </p:cNvPr>
          <p:cNvSpPr/>
          <p:nvPr/>
        </p:nvSpPr>
        <p:spPr>
          <a:xfrm>
            <a:off x="3874698" y="2615104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F9C5426-AB6A-B035-61FC-DA4F4619FE72}"/>
              </a:ext>
            </a:extLst>
          </p:cNvPr>
          <p:cNvGrpSpPr/>
          <p:nvPr/>
        </p:nvGrpSpPr>
        <p:grpSpPr>
          <a:xfrm>
            <a:off x="3466227" y="2636136"/>
            <a:ext cx="407455" cy="140292"/>
            <a:chOff x="2233249" y="1319570"/>
            <a:chExt cx="764622" cy="25501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B59296F-014D-62E3-4EFD-AFD6E5855697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92495F-BFE6-11E3-D49F-DE03FA8A9D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46A6023-6BCA-5991-20C6-DC038051DDF4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D4902A0-EBFA-6CFE-5EF0-BDE81C117CF6}"/>
              </a:ext>
            </a:extLst>
          </p:cNvPr>
          <p:cNvGrpSpPr/>
          <p:nvPr/>
        </p:nvGrpSpPr>
        <p:grpSpPr>
          <a:xfrm flipV="1">
            <a:off x="3463714" y="3045846"/>
            <a:ext cx="409398" cy="144716"/>
            <a:chOff x="2229602" y="1324171"/>
            <a:chExt cx="768269" cy="250409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A5C0C4A-09A9-9C45-83E2-E6CFED74F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9602" y="1324171"/>
              <a:ext cx="3697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1C71024-39FE-6688-D796-5529CF94044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70D5716-E165-981F-B670-364FA938AC4D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03A190-B4D9-B15C-54C6-025AF19087FF}"/>
              </a:ext>
            </a:extLst>
          </p:cNvPr>
          <p:cNvGrpSpPr/>
          <p:nvPr/>
        </p:nvGrpSpPr>
        <p:grpSpPr>
          <a:xfrm>
            <a:off x="2850064" y="3504809"/>
            <a:ext cx="697616" cy="598461"/>
            <a:chOff x="4604682" y="3199877"/>
            <a:chExt cx="900149" cy="828955"/>
          </a:xfrm>
        </p:grpSpPr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FA83D517-4585-025A-DB5A-D5C5B0FC4A56}"/>
                </a:ext>
              </a:extLst>
            </p:cNvPr>
            <p:cNvSpPr/>
            <p:nvPr/>
          </p:nvSpPr>
          <p:spPr>
            <a:xfrm flipH="1">
              <a:off x="4678571" y="3199877"/>
              <a:ext cx="826260" cy="828955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78D8E789-F9CF-1F9F-668C-90F1BAA2C9BD}"/>
                </a:ext>
              </a:extLst>
            </p:cNvPr>
            <p:cNvSpPr/>
            <p:nvPr/>
          </p:nvSpPr>
          <p:spPr>
            <a:xfrm>
              <a:off x="4604682" y="3241676"/>
              <a:ext cx="111820" cy="741282"/>
            </a:xfrm>
            <a:custGeom>
              <a:avLst/>
              <a:gdLst>
                <a:gd name="connsiteX0" fmla="*/ 6358 w 124531"/>
                <a:gd name="connsiteY0" fmla="*/ 0 h 793750"/>
                <a:gd name="connsiteX1" fmla="*/ 69858 w 124531"/>
                <a:gd name="connsiteY1" fmla="*/ 120650 h 793750"/>
                <a:gd name="connsiteX2" fmla="*/ 111133 w 124531"/>
                <a:gd name="connsiteY2" fmla="*/ 250825 h 793750"/>
                <a:gd name="connsiteX3" fmla="*/ 120658 w 124531"/>
                <a:gd name="connsiteY3" fmla="*/ 346075 h 793750"/>
                <a:gd name="connsiteX4" fmla="*/ 123833 w 124531"/>
                <a:gd name="connsiteY4" fmla="*/ 431800 h 793750"/>
                <a:gd name="connsiteX5" fmla="*/ 107958 w 124531"/>
                <a:gd name="connsiteY5" fmla="*/ 536575 h 793750"/>
                <a:gd name="connsiteX6" fmla="*/ 82558 w 124531"/>
                <a:gd name="connsiteY6" fmla="*/ 631825 h 793750"/>
                <a:gd name="connsiteX7" fmla="*/ 53983 w 124531"/>
                <a:gd name="connsiteY7" fmla="*/ 698500 h 793750"/>
                <a:gd name="connsiteX8" fmla="*/ 31758 w 124531"/>
                <a:gd name="connsiteY8" fmla="*/ 749300 h 793750"/>
                <a:gd name="connsiteX9" fmla="*/ 8 w 124531"/>
                <a:gd name="connsiteY9" fmla="*/ 793750 h 79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531" h="793750">
                  <a:moveTo>
                    <a:pt x="6358" y="0"/>
                  </a:moveTo>
                  <a:cubicBezTo>
                    <a:pt x="29377" y="39423"/>
                    <a:pt x="52396" y="78846"/>
                    <a:pt x="69858" y="120650"/>
                  </a:cubicBezTo>
                  <a:cubicBezTo>
                    <a:pt x="87320" y="162454"/>
                    <a:pt x="102666" y="213254"/>
                    <a:pt x="111133" y="250825"/>
                  </a:cubicBezTo>
                  <a:cubicBezTo>
                    <a:pt x="119600" y="288396"/>
                    <a:pt x="118541" y="315913"/>
                    <a:pt x="120658" y="346075"/>
                  </a:cubicBezTo>
                  <a:cubicBezTo>
                    <a:pt x="122775" y="376237"/>
                    <a:pt x="125950" y="400050"/>
                    <a:pt x="123833" y="431800"/>
                  </a:cubicBezTo>
                  <a:cubicBezTo>
                    <a:pt x="121716" y="463550"/>
                    <a:pt x="114837" y="503237"/>
                    <a:pt x="107958" y="536575"/>
                  </a:cubicBezTo>
                  <a:cubicBezTo>
                    <a:pt x="101079" y="569913"/>
                    <a:pt x="91554" y="604838"/>
                    <a:pt x="82558" y="631825"/>
                  </a:cubicBezTo>
                  <a:cubicBezTo>
                    <a:pt x="73562" y="658812"/>
                    <a:pt x="62450" y="678921"/>
                    <a:pt x="53983" y="698500"/>
                  </a:cubicBezTo>
                  <a:cubicBezTo>
                    <a:pt x="45516" y="718079"/>
                    <a:pt x="40754" y="733425"/>
                    <a:pt x="31758" y="749300"/>
                  </a:cubicBezTo>
                  <a:cubicBezTo>
                    <a:pt x="22762" y="765175"/>
                    <a:pt x="-521" y="784754"/>
                    <a:pt x="8" y="79375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A6DF373-0EA0-DD38-AD69-370DC7694FCA}"/>
              </a:ext>
            </a:extLst>
          </p:cNvPr>
          <p:cNvCxnSpPr>
            <a:cxnSpLocks/>
          </p:cNvCxnSpPr>
          <p:nvPr/>
        </p:nvCxnSpPr>
        <p:spPr>
          <a:xfrm>
            <a:off x="2504860" y="3649193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5085D4A-58B2-B787-3F81-378AF746C6FD}"/>
              </a:ext>
            </a:extLst>
          </p:cNvPr>
          <p:cNvCxnSpPr>
            <a:cxnSpLocks/>
          </p:cNvCxnSpPr>
          <p:nvPr/>
        </p:nvCxnSpPr>
        <p:spPr>
          <a:xfrm>
            <a:off x="2504860" y="3953257"/>
            <a:ext cx="40706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437866-45F0-B229-638F-45D1A7BD2DB8}"/>
              </a:ext>
            </a:extLst>
          </p:cNvPr>
          <p:cNvCxnSpPr>
            <a:cxnSpLocks/>
            <a:stCxn id="182" idx="10"/>
          </p:cNvCxnSpPr>
          <p:nvPr/>
        </p:nvCxnSpPr>
        <p:spPr>
          <a:xfrm flipV="1">
            <a:off x="3547680" y="3795248"/>
            <a:ext cx="1127717" cy="8792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752A1A7-98F4-D6D5-022A-EDC80780886D}"/>
              </a:ext>
            </a:extLst>
          </p:cNvPr>
          <p:cNvGrpSpPr/>
          <p:nvPr/>
        </p:nvGrpSpPr>
        <p:grpSpPr>
          <a:xfrm>
            <a:off x="4480859" y="2916672"/>
            <a:ext cx="407455" cy="310092"/>
            <a:chOff x="2233249" y="1319570"/>
            <a:chExt cx="764622" cy="255010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3D28183-2531-135C-01C8-6FD97AB278CB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48ADCB6-336A-69EC-2C7A-83974F1014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DD7E281-7709-BF29-F54A-5DDFC7084D09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2C25494-1409-E71B-D31B-9B67F52C81CA}"/>
              </a:ext>
            </a:extLst>
          </p:cNvPr>
          <p:cNvGrpSpPr/>
          <p:nvPr/>
        </p:nvGrpSpPr>
        <p:grpSpPr>
          <a:xfrm flipV="1">
            <a:off x="4675576" y="3534986"/>
            <a:ext cx="212169" cy="260264"/>
            <a:chOff x="2599719" y="1327593"/>
            <a:chExt cx="398152" cy="246987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BE4B64-B779-0D52-4331-B09195C2F4E9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7826F6-54EE-6151-DCCB-9EEFE1A97DA1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Delay 171">
            <a:extLst>
              <a:ext uri="{FF2B5EF4-FFF2-40B4-BE49-F238E27FC236}">
                <a16:creationId xmlns:a16="http://schemas.microsoft.com/office/drawing/2014/main" id="{09291889-EF14-482E-E886-993441A4268C}"/>
              </a:ext>
            </a:extLst>
          </p:cNvPr>
          <p:cNvSpPr/>
          <p:nvPr/>
        </p:nvSpPr>
        <p:spPr>
          <a:xfrm>
            <a:off x="4889329" y="3082323"/>
            <a:ext cx="596516" cy="594077"/>
          </a:xfrm>
          <a:prstGeom prst="flowChartDelay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013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8E9F9F7-BF26-CD46-C26E-1418131BC553}"/>
              </a:ext>
            </a:extLst>
          </p:cNvPr>
          <p:cNvCxnSpPr>
            <a:cxnSpLocks/>
          </p:cNvCxnSpPr>
          <p:nvPr/>
        </p:nvCxnSpPr>
        <p:spPr>
          <a:xfrm>
            <a:off x="2504860" y="4448348"/>
            <a:ext cx="3191598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5037CBB-4C44-C28B-D32E-394584ECC68E}"/>
              </a:ext>
            </a:extLst>
          </p:cNvPr>
          <p:cNvGrpSpPr/>
          <p:nvPr/>
        </p:nvGrpSpPr>
        <p:grpSpPr>
          <a:xfrm>
            <a:off x="5501921" y="3385723"/>
            <a:ext cx="407455" cy="421423"/>
            <a:chOff x="2233249" y="1319570"/>
            <a:chExt cx="764622" cy="255010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7D2B7CA-CEA1-C65F-A75D-EEEECA6C44FA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49" y="1319571"/>
              <a:ext cx="366303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6805EC1-1E0A-3A7E-294B-0C8AF61237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9053" y="1319570"/>
              <a:ext cx="199409" cy="25501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CD6140E-B33D-5694-D55A-2AAA295256B0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C09CA4F-89A7-C8C7-D5E5-BB33A15CA074}"/>
              </a:ext>
            </a:extLst>
          </p:cNvPr>
          <p:cNvGrpSpPr/>
          <p:nvPr/>
        </p:nvGrpSpPr>
        <p:grpSpPr>
          <a:xfrm flipV="1">
            <a:off x="5394404" y="4096552"/>
            <a:ext cx="514400" cy="351792"/>
            <a:chOff x="2032557" y="1320231"/>
            <a:chExt cx="965314" cy="254349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F821BD-23EC-E03A-19AE-5A5CF30C0588}"/>
                </a:ext>
              </a:extLst>
            </p:cNvPr>
            <p:cNvCxnSpPr>
              <a:cxnSpLocks/>
            </p:cNvCxnSpPr>
            <p:nvPr/>
          </p:nvCxnSpPr>
          <p:spPr>
            <a:xfrm>
              <a:off x="2032557" y="1320231"/>
              <a:ext cx="566830" cy="394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DED69E2-5D15-6995-2BBF-60538D6A6A32}"/>
                </a:ext>
              </a:extLst>
            </p:cNvPr>
            <p:cNvCxnSpPr>
              <a:cxnSpLocks/>
            </p:cNvCxnSpPr>
            <p:nvPr/>
          </p:nvCxnSpPr>
          <p:spPr>
            <a:xfrm>
              <a:off x="2599719" y="1327593"/>
              <a:ext cx="198743" cy="2469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D04BD7EE-5B00-04A5-9FD2-0183B3BD2755}"/>
                </a:ext>
              </a:extLst>
            </p:cNvPr>
            <p:cNvCxnSpPr>
              <a:cxnSpLocks/>
            </p:cNvCxnSpPr>
            <p:nvPr/>
          </p:nvCxnSpPr>
          <p:spPr>
            <a:xfrm>
              <a:off x="2798462" y="1574580"/>
              <a:ext cx="19940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Freeform 156">
            <a:extLst>
              <a:ext uri="{FF2B5EF4-FFF2-40B4-BE49-F238E27FC236}">
                <a16:creationId xmlns:a16="http://schemas.microsoft.com/office/drawing/2014/main" id="{9084975E-2C2A-FBCC-F886-1304F637B09D}"/>
              </a:ext>
            </a:extLst>
          </p:cNvPr>
          <p:cNvSpPr/>
          <p:nvPr/>
        </p:nvSpPr>
        <p:spPr>
          <a:xfrm flipH="1">
            <a:off x="5855833" y="3656873"/>
            <a:ext cx="596516" cy="598461"/>
          </a:xfrm>
          <a:custGeom>
            <a:avLst/>
            <a:gdLst>
              <a:gd name="connsiteX0" fmla="*/ 788717 w 911428"/>
              <a:gd name="connsiteY0" fmla="*/ 0 h 914401"/>
              <a:gd name="connsiteX1" fmla="*/ 904644 w 911428"/>
              <a:gd name="connsiteY1" fmla="*/ 7313 h 914401"/>
              <a:gd name="connsiteX2" fmla="*/ 911428 w 911428"/>
              <a:gd name="connsiteY2" fmla="*/ 8611 h 914401"/>
              <a:gd name="connsiteX3" fmla="*/ 860246 w 911428"/>
              <a:gd name="connsiteY3" fmla="*/ 102907 h 914401"/>
              <a:gd name="connsiteX4" fmla="*/ 788717 w 911428"/>
              <a:gd name="connsiteY4" fmla="*/ 457200 h 914401"/>
              <a:gd name="connsiteX5" fmla="*/ 860246 w 911428"/>
              <a:gd name="connsiteY5" fmla="*/ 811493 h 914401"/>
              <a:gd name="connsiteX6" fmla="*/ 911428 w 911428"/>
              <a:gd name="connsiteY6" fmla="*/ 905790 h 914401"/>
              <a:gd name="connsiteX7" fmla="*/ 904644 w 911428"/>
              <a:gd name="connsiteY7" fmla="*/ 907088 h 914401"/>
              <a:gd name="connsiteX8" fmla="*/ 788717 w 911428"/>
              <a:gd name="connsiteY8" fmla="*/ 914401 h 914401"/>
              <a:gd name="connsiteX9" fmla="*/ 33960 w 911428"/>
              <a:gd name="connsiteY9" fmla="*/ 513100 h 914401"/>
              <a:gd name="connsiteX10" fmla="*/ 0 w 911428"/>
              <a:gd name="connsiteY10" fmla="*/ 457201 h 914401"/>
              <a:gd name="connsiteX11" fmla="*/ 33960 w 911428"/>
              <a:gd name="connsiteY11" fmla="*/ 401301 h 914401"/>
              <a:gd name="connsiteX12" fmla="*/ 788717 w 911428"/>
              <a:gd name="connsiteY12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428" h="914401">
                <a:moveTo>
                  <a:pt x="788717" y="0"/>
                </a:moveTo>
                <a:cubicBezTo>
                  <a:pt x="827990" y="0"/>
                  <a:pt x="866682" y="2487"/>
                  <a:pt x="904644" y="7313"/>
                </a:cubicBezTo>
                <a:lnTo>
                  <a:pt x="911428" y="8611"/>
                </a:lnTo>
                <a:lnTo>
                  <a:pt x="860246" y="102907"/>
                </a:lnTo>
                <a:cubicBezTo>
                  <a:pt x="814187" y="211802"/>
                  <a:pt x="788717" y="331527"/>
                  <a:pt x="788717" y="457200"/>
                </a:cubicBezTo>
                <a:cubicBezTo>
                  <a:pt x="788717" y="582873"/>
                  <a:pt x="814187" y="702598"/>
                  <a:pt x="860246" y="811493"/>
                </a:cubicBezTo>
                <a:lnTo>
                  <a:pt x="911428" y="905790"/>
                </a:lnTo>
                <a:lnTo>
                  <a:pt x="904644" y="907088"/>
                </a:lnTo>
                <a:cubicBezTo>
                  <a:pt x="866682" y="911914"/>
                  <a:pt x="827990" y="914401"/>
                  <a:pt x="788717" y="914401"/>
                </a:cubicBezTo>
                <a:cubicBezTo>
                  <a:pt x="474534" y="914401"/>
                  <a:pt x="197531" y="755216"/>
                  <a:pt x="33960" y="513100"/>
                </a:cubicBezTo>
                <a:lnTo>
                  <a:pt x="0" y="457201"/>
                </a:lnTo>
                <a:lnTo>
                  <a:pt x="33960" y="401301"/>
                </a:lnTo>
                <a:cubicBezTo>
                  <a:pt x="197531" y="159185"/>
                  <a:pt x="474534" y="0"/>
                  <a:pt x="788717" y="0"/>
                </a:cubicBezTo>
                <a:close/>
              </a:path>
            </a:pathLst>
          </a:custGeom>
          <a:noFill/>
          <a:ln w="190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CH" sz="1800" dirty="0">
              <a:solidFill>
                <a:schemeClr val="tx1"/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9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8"/>
    </mc:Choice>
    <mc:Fallback>
      <p:transition spd="slow" advTm="240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F1584-D171-64F5-70FD-B5414F84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6235643" cy="551545"/>
          </a:xfrm>
        </p:spPr>
        <p:txBody>
          <a:bodyPr/>
          <a:lstStyle/>
          <a:p>
            <a:r>
              <a:rPr lang="en-US" dirty="0"/>
              <a:t>Path Balancing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8E3C4-467C-7F6E-B385-9F1CAC5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22DF6-EBDC-EB9C-757A-C596D033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Rassul Bairamkulov 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523B-D4C4-F40A-79F3-F98B08B5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6B84300-4F7B-7244-D8DE-7316B9EC1E6B}"/>
              </a:ext>
            </a:extLst>
          </p:cNvPr>
          <p:cNvGrpSpPr/>
          <p:nvPr/>
        </p:nvGrpSpPr>
        <p:grpSpPr>
          <a:xfrm>
            <a:off x="2217915" y="2381242"/>
            <a:ext cx="4234434" cy="2375245"/>
            <a:chOff x="7013904" y="1434263"/>
            <a:chExt cx="4398971" cy="2467541"/>
          </a:xfrm>
          <a:effectLst>
            <a:glow rad="635000">
              <a:schemeClr val="bg1">
                <a:alpha val="70333"/>
              </a:schemeClr>
            </a:glow>
          </a:effectLst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D981595-6B80-4CE9-965B-CFD721FB51A0}"/>
                </a:ext>
              </a:extLst>
            </p:cNvPr>
            <p:cNvSpPr txBox="1"/>
            <p:nvPr/>
          </p:nvSpPr>
          <p:spPr>
            <a:xfrm>
              <a:off x="7013905" y="1494671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A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2A2405-6224-5ECA-A2F5-61757E151757}"/>
                </a:ext>
              </a:extLst>
            </p:cNvPr>
            <p:cNvSpPr txBox="1"/>
            <p:nvPr/>
          </p:nvSpPr>
          <p:spPr>
            <a:xfrm>
              <a:off x="7013904" y="2072590"/>
              <a:ext cx="325731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B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C9D3A-272A-C66B-7367-0C904FA94DFE}"/>
                </a:ext>
              </a:extLst>
            </p:cNvPr>
            <p:cNvSpPr txBox="1"/>
            <p:nvPr/>
          </p:nvSpPr>
          <p:spPr>
            <a:xfrm>
              <a:off x="7013905" y="2548295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C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94B838-040B-6E7C-0EE9-4D5769485A13}"/>
                </a:ext>
              </a:extLst>
            </p:cNvPr>
            <p:cNvSpPr txBox="1"/>
            <p:nvPr/>
          </p:nvSpPr>
          <p:spPr>
            <a:xfrm>
              <a:off x="7013904" y="2859613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D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80FDD3-847E-2809-BA48-43C3E0656311}"/>
                </a:ext>
              </a:extLst>
            </p:cNvPr>
            <p:cNvSpPr txBox="1"/>
            <p:nvPr/>
          </p:nvSpPr>
          <p:spPr>
            <a:xfrm>
              <a:off x="7013904" y="3373942"/>
              <a:ext cx="325730" cy="4154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sz="21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rPr>
                <a:t>E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42E3EB8-2B6B-7555-5230-BCC55A172BA0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169785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3570D8-89FE-27B7-99DC-3311E403ABE6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280339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041F663-E8E8-347E-704E-175377FCB2AD}"/>
                </a:ext>
              </a:extLst>
            </p:cNvPr>
            <p:cNvGrpSpPr/>
            <p:nvPr/>
          </p:nvGrpSpPr>
          <p:grpSpPr>
            <a:xfrm>
              <a:off x="7734884" y="1434263"/>
              <a:ext cx="557060" cy="536057"/>
              <a:chOff x="2965027" y="1018255"/>
              <a:chExt cx="557060" cy="536057"/>
            </a:xfrm>
          </p:grpSpPr>
          <p:sp>
            <p:nvSpPr>
              <p:cNvPr id="197" name="Triangle 196">
                <a:extLst>
                  <a:ext uri="{FF2B5EF4-FFF2-40B4-BE49-F238E27FC236}">
                    <a16:creationId xmlns:a16="http://schemas.microsoft.com/office/drawing/2014/main" id="{ECB3E1EB-628B-0510-C1D5-E717FDA0E494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62005D-A904-DCC6-098D-B3F5DF8D1847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4DA8181E-D797-6792-7D79-36E608F88698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55ABF5D-AB0D-0280-05D1-83FA145074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C5DF7A-1380-1575-C824-85C5770A4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BF8629D-5550-7B2A-9633-2FCDD51FF2E1}"/>
                </a:ext>
              </a:extLst>
            </p:cNvPr>
            <p:cNvGrpSpPr/>
            <p:nvPr/>
          </p:nvGrpSpPr>
          <p:grpSpPr>
            <a:xfrm>
              <a:off x="7734884" y="2015863"/>
              <a:ext cx="557060" cy="536057"/>
              <a:chOff x="2965027" y="1018255"/>
              <a:chExt cx="557060" cy="536057"/>
            </a:xfrm>
          </p:grpSpPr>
          <p:sp>
            <p:nvSpPr>
              <p:cNvPr id="192" name="Triangle 191">
                <a:extLst>
                  <a:ext uri="{FF2B5EF4-FFF2-40B4-BE49-F238E27FC236}">
                    <a16:creationId xmlns:a16="http://schemas.microsoft.com/office/drawing/2014/main" id="{599A6439-0A37-F713-B208-F67D86500122}"/>
                  </a:ext>
                </a:extLst>
              </p:cNvPr>
              <p:cNvSpPr/>
              <p:nvPr/>
            </p:nvSpPr>
            <p:spPr>
              <a:xfrm rot="5400000">
                <a:off x="2921033" y="1062249"/>
                <a:ext cx="536057" cy="448069"/>
              </a:xfrm>
              <a:prstGeom prst="triangle">
                <a:avLst>
                  <a:gd name="adj" fmla="val 50001"/>
                </a:avLst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C2CE506-0ED3-A7B3-1319-05D9A6D9EE9C}"/>
                  </a:ext>
                </a:extLst>
              </p:cNvPr>
              <p:cNvSpPr/>
              <p:nvPr/>
            </p:nvSpPr>
            <p:spPr>
              <a:xfrm>
                <a:off x="3413685" y="1228446"/>
                <a:ext cx="108402" cy="10840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9F01680-EC67-5DFB-12BB-D9F21ABBA074}"/>
                  </a:ext>
                </a:extLst>
              </p:cNvPr>
              <p:cNvGrpSpPr/>
              <p:nvPr/>
            </p:nvGrpSpPr>
            <p:grpSpPr>
              <a:xfrm>
                <a:off x="3178228" y="1315033"/>
                <a:ext cx="41162" cy="109619"/>
                <a:chOff x="4536429" y="1704407"/>
                <a:chExt cx="89412" cy="238118"/>
              </a:xfrm>
            </p:grpSpPr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B7722093-94A8-63FE-89AD-04FF71311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36429" y="1704407"/>
                  <a:ext cx="49393" cy="238118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C193CC5-86C9-492A-36C2-D6527D78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0671" y="1704407"/>
                  <a:ext cx="35170" cy="169550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7" name="Delay 136">
              <a:extLst>
                <a:ext uri="{FF2B5EF4-FFF2-40B4-BE49-F238E27FC236}">
                  <a16:creationId xmlns:a16="http://schemas.microsoft.com/office/drawing/2014/main" id="{4FB66AA5-31C3-3EDB-77C1-55A212D144D4}"/>
                </a:ext>
              </a:extLst>
            </p:cNvPr>
            <p:cNvSpPr/>
            <p:nvPr/>
          </p:nvSpPr>
          <p:spPr>
            <a:xfrm>
              <a:off x="8735064" y="1677212"/>
              <a:ext cx="619695" cy="617161"/>
            </a:xfrm>
            <a:prstGeom prst="flowChartDelay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F9C5426-AB6A-B035-61FC-DA4F4619FE72}"/>
                </a:ext>
              </a:extLst>
            </p:cNvPr>
            <p:cNvGrpSpPr/>
            <p:nvPr/>
          </p:nvGrpSpPr>
          <p:grpSpPr>
            <a:xfrm>
              <a:off x="8310722" y="1699062"/>
              <a:ext cx="423287" cy="145743"/>
              <a:chOff x="2233249" y="1319570"/>
              <a:chExt cx="764622" cy="255010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B59296F-014D-62E3-4EFD-AFD6E5855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C92495F-BFE6-11E3-D49F-DE03FA8A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6A6023-6BCA-5991-20C6-DC038051D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D4902A0-EBFA-6CFE-5EF0-BDE81C117CF6}"/>
                </a:ext>
              </a:extLst>
            </p:cNvPr>
            <p:cNvGrpSpPr/>
            <p:nvPr/>
          </p:nvGrpSpPr>
          <p:grpSpPr>
            <a:xfrm flipV="1">
              <a:off x="8308111" y="2124692"/>
              <a:ext cx="425306" cy="150339"/>
              <a:chOff x="2229602" y="1324171"/>
              <a:chExt cx="768269" cy="250409"/>
            </a:xfrm>
          </p:grpSpPr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DA5C0C4A-09A9-9C45-83E2-E6CFED74FC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9602" y="1324171"/>
                <a:ext cx="369785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1C71024-39FE-6688-D796-5529CF940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0D5716-E165-981F-B670-364FA938A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DE1B5F92-2E0D-FBFD-5DF9-C0AD11836ADE}"/>
                </a:ext>
              </a:extLst>
            </p:cNvPr>
            <p:cNvSpPr/>
            <p:nvPr/>
          </p:nvSpPr>
          <p:spPr>
            <a:xfrm>
              <a:off x="8942789" y="2144035"/>
              <a:ext cx="82255" cy="150338"/>
            </a:xfrm>
            <a:prstGeom prst="triangle">
              <a:avLst/>
            </a:pr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13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503A190-B4D9-B15C-54C6-025AF19087FF}"/>
                </a:ext>
              </a:extLst>
            </p:cNvPr>
            <p:cNvGrpSpPr/>
            <p:nvPr/>
          </p:nvGrpSpPr>
          <p:grpSpPr>
            <a:xfrm>
              <a:off x="7670616" y="2601489"/>
              <a:ext cx="724723" cy="621716"/>
              <a:chOff x="4604682" y="3199877"/>
              <a:chExt cx="900149" cy="828955"/>
            </a:xfrm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FA83D517-4585-025A-DB5A-D5C5B0FC4A56}"/>
                  </a:ext>
                </a:extLst>
              </p:cNvPr>
              <p:cNvSpPr/>
              <p:nvPr/>
            </p:nvSpPr>
            <p:spPr>
              <a:xfrm flipH="1">
                <a:off x="4678571" y="3199877"/>
                <a:ext cx="826260" cy="828955"/>
              </a:xfrm>
              <a:custGeom>
                <a:avLst/>
                <a:gdLst>
                  <a:gd name="connsiteX0" fmla="*/ 788717 w 911428"/>
                  <a:gd name="connsiteY0" fmla="*/ 0 h 914401"/>
                  <a:gd name="connsiteX1" fmla="*/ 904644 w 911428"/>
                  <a:gd name="connsiteY1" fmla="*/ 7313 h 914401"/>
                  <a:gd name="connsiteX2" fmla="*/ 911428 w 911428"/>
                  <a:gd name="connsiteY2" fmla="*/ 8611 h 914401"/>
                  <a:gd name="connsiteX3" fmla="*/ 860246 w 911428"/>
                  <a:gd name="connsiteY3" fmla="*/ 102907 h 914401"/>
                  <a:gd name="connsiteX4" fmla="*/ 788717 w 911428"/>
                  <a:gd name="connsiteY4" fmla="*/ 457200 h 914401"/>
                  <a:gd name="connsiteX5" fmla="*/ 860246 w 911428"/>
                  <a:gd name="connsiteY5" fmla="*/ 811493 h 914401"/>
                  <a:gd name="connsiteX6" fmla="*/ 911428 w 911428"/>
                  <a:gd name="connsiteY6" fmla="*/ 905790 h 914401"/>
                  <a:gd name="connsiteX7" fmla="*/ 904644 w 911428"/>
                  <a:gd name="connsiteY7" fmla="*/ 907088 h 914401"/>
                  <a:gd name="connsiteX8" fmla="*/ 788717 w 911428"/>
                  <a:gd name="connsiteY8" fmla="*/ 914401 h 914401"/>
                  <a:gd name="connsiteX9" fmla="*/ 33960 w 911428"/>
                  <a:gd name="connsiteY9" fmla="*/ 513100 h 914401"/>
                  <a:gd name="connsiteX10" fmla="*/ 0 w 911428"/>
                  <a:gd name="connsiteY10" fmla="*/ 457201 h 914401"/>
                  <a:gd name="connsiteX11" fmla="*/ 33960 w 911428"/>
                  <a:gd name="connsiteY11" fmla="*/ 401301 h 914401"/>
                  <a:gd name="connsiteX12" fmla="*/ 788717 w 911428"/>
                  <a:gd name="connsiteY12" fmla="*/ 0 h 914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11428" h="914401">
                    <a:moveTo>
                      <a:pt x="788717" y="0"/>
                    </a:moveTo>
                    <a:cubicBezTo>
                      <a:pt x="827990" y="0"/>
                      <a:pt x="866682" y="2487"/>
                      <a:pt x="904644" y="7313"/>
                    </a:cubicBezTo>
                    <a:lnTo>
                      <a:pt x="911428" y="8611"/>
                    </a:lnTo>
                    <a:lnTo>
                      <a:pt x="860246" y="102907"/>
                    </a:lnTo>
                    <a:cubicBezTo>
                      <a:pt x="814187" y="211802"/>
                      <a:pt x="788717" y="331527"/>
                      <a:pt x="788717" y="457200"/>
                    </a:cubicBezTo>
                    <a:cubicBezTo>
                      <a:pt x="788717" y="582873"/>
                      <a:pt x="814187" y="702598"/>
                      <a:pt x="860246" y="811493"/>
                    </a:cubicBezTo>
                    <a:lnTo>
                      <a:pt x="911428" y="905790"/>
                    </a:lnTo>
                    <a:lnTo>
                      <a:pt x="904644" y="907088"/>
                    </a:lnTo>
                    <a:cubicBezTo>
                      <a:pt x="866682" y="911914"/>
                      <a:pt x="827990" y="914401"/>
                      <a:pt x="788717" y="914401"/>
                    </a:cubicBezTo>
                    <a:cubicBezTo>
                      <a:pt x="474534" y="914401"/>
                      <a:pt x="197531" y="755216"/>
                      <a:pt x="33960" y="513100"/>
                    </a:cubicBezTo>
                    <a:lnTo>
                      <a:pt x="0" y="457201"/>
                    </a:lnTo>
                    <a:lnTo>
                      <a:pt x="33960" y="401301"/>
                    </a:lnTo>
                    <a:cubicBezTo>
                      <a:pt x="197531" y="159185"/>
                      <a:pt x="474534" y="0"/>
                      <a:pt x="78871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58B5D37A-D2FF-2330-7E9C-C02325F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9830" y="3787189"/>
                <a:ext cx="41871" cy="20185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4D223E9C-0827-133A-C47C-EE91EE63F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6515" y="3787189"/>
                <a:ext cx="34916" cy="168324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78D8E789-F9CF-1F9F-668C-90F1BAA2C9BD}"/>
                  </a:ext>
                </a:extLst>
              </p:cNvPr>
              <p:cNvSpPr/>
              <p:nvPr/>
            </p:nvSpPr>
            <p:spPr>
              <a:xfrm>
                <a:off x="4604682" y="3241676"/>
                <a:ext cx="111820" cy="741282"/>
              </a:xfrm>
              <a:custGeom>
                <a:avLst/>
                <a:gdLst>
                  <a:gd name="connsiteX0" fmla="*/ 6358 w 124531"/>
                  <a:gd name="connsiteY0" fmla="*/ 0 h 793750"/>
                  <a:gd name="connsiteX1" fmla="*/ 69858 w 124531"/>
                  <a:gd name="connsiteY1" fmla="*/ 120650 h 793750"/>
                  <a:gd name="connsiteX2" fmla="*/ 111133 w 124531"/>
                  <a:gd name="connsiteY2" fmla="*/ 250825 h 793750"/>
                  <a:gd name="connsiteX3" fmla="*/ 120658 w 124531"/>
                  <a:gd name="connsiteY3" fmla="*/ 346075 h 793750"/>
                  <a:gd name="connsiteX4" fmla="*/ 123833 w 124531"/>
                  <a:gd name="connsiteY4" fmla="*/ 431800 h 793750"/>
                  <a:gd name="connsiteX5" fmla="*/ 107958 w 124531"/>
                  <a:gd name="connsiteY5" fmla="*/ 536575 h 793750"/>
                  <a:gd name="connsiteX6" fmla="*/ 82558 w 124531"/>
                  <a:gd name="connsiteY6" fmla="*/ 631825 h 793750"/>
                  <a:gd name="connsiteX7" fmla="*/ 53983 w 124531"/>
                  <a:gd name="connsiteY7" fmla="*/ 698500 h 793750"/>
                  <a:gd name="connsiteX8" fmla="*/ 31758 w 124531"/>
                  <a:gd name="connsiteY8" fmla="*/ 749300 h 793750"/>
                  <a:gd name="connsiteX9" fmla="*/ 8 w 124531"/>
                  <a:gd name="connsiteY9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531" h="793750">
                    <a:moveTo>
                      <a:pt x="6358" y="0"/>
                    </a:moveTo>
                    <a:cubicBezTo>
                      <a:pt x="29377" y="39423"/>
                      <a:pt x="52396" y="78846"/>
                      <a:pt x="69858" y="120650"/>
                    </a:cubicBezTo>
                    <a:cubicBezTo>
                      <a:pt x="87320" y="162454"/>
                      <a:pt x="102666" y="213254"/>
                      <a:pt x="111133" y="250825"/>
                    </a:cubicBezTo>
                    <a:cubicBezTo>
                      <a:pt x="119600" y="288396"/>
                      <a:pt x="118541" y="315913"/>
                      <a:pt x="120658" y="346075"/>
                    </a:cubicBezTo>
                    <a:cubicBezTo>
                      <a:pt x="122775" y="376237"/>
                      <a:pt x="125950" y="400050"/>
                      <a:pt x="123833" y="431800"/>
                    </a:cubicBezTo>
                    <a:cubicBezTo>
                      <a:pt x="121716" y="463550"/>
                      <a:pt x="114837" y="503237"/>
                      <a:pt x="107958" y="536575"/>
                    </a:cubicBezTo>
                    <a:cubicBezTo>
                      <a:pt x="101079" y="569913"/>
                      <a:pt x="91554" y="604838"/>
                      <a:pt x="82558" y="631825"/>
                    </a:cubicBezTo>
                    <a:cubicBezTo>
                      <a:pt x="73562" y="658812"/>
                      <a:pt x="62450" y="678921"/>
                      <a:pt x="53983" y="698500"/>
                    </a:cubicBezTo>
                    <a:cubicBezTo>
                      <a:pt x="45516" y="718079"/>
                      <a:pt x="40754" y="733425"/>
                      <a:pt x="31758" y="749300"/>
                    </a:cubicBezTo>
                    <a:cubicBezTo>
                      <a:pt x="22762" y="765175"/>
                      <a:pt x="-521" y="784754"/>
                      <a:pt x="8" y="793750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A6DF373-0EA0-DD38-AD69-370DC7694FC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2751483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085D4A-58B2-B787-3F81-378AF746C6FD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067362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4651F89-8764-1E08-0E20-18F0D2CC93DC}"/>
                </a:ext>
              </a:extLst>
            </p:cNvPr>
            <p:cNvGrpSpPr/>
            <p:nvPr/>
          </p:nvGrpSpPr>
          <p:grpSpPr>
            <a:xfrm>
              <a:off x="8733417" y="2600681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2E1E454-09AD-175E-91E1-BEF329D01427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81" name="Triangle 180">
                <a:extLst>
                  <a:ext uri="{FF2B5EF4-FFF2-40B4-BE49-F238E27FC236}">
                    <a16:creationId xmlns:a16="http://schemas.microsoft.com/office/drawing/2014/main" id="{3FC8ADF9-9BEA-E746-8471-C80D835F3018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4437866-45F0-B229-638F-45D1A7BD2DB8}"/>
                </a:ext>
              </a:extLst>
            </p:cNvPr>
            <p:cNvCxnSpPr>
              <a:cxnSpLocks/>
              <a:stCxn id="182" idx="10"/>
              <a:endCxn id="180" idx="1"/>
            </p:cNvCxnSpPr>
            <p:nvPr/>
          </p:nvCxnSpPr>
          <p:spPr>
            <a:xfrm flipV="1">
              <a:off x="8395339" y="2911274"/>
              <a:ext cx="338078" cy="107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52A1A7-98F4-D6D5-022A-EDC80780886D}"/>
                </a:ext>
              </a:extLst>
            </p:cNvPr>
            <p:cNvGrpSpPr/>
            <p:nvPr/>
          </p:nvGrpSpPr>
          <p:grpSpPr>
            <a:xfrm>
              <a:off x="9364779" y="1990498"/>
              <a:ext cx="423287" cy="322141"/>
              <a:chOff x="2233249" y="1319570"/>
              <a:chExt cx="764622" cy="25501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03D28183-2531-135C-01C8-6FD97AB278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48ADCB6-336A-69EC-2C7A-83974F101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DD7E281-7709-BF29-F54A-5DDFC7084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2C25494-1409-E71B-D31B-9B67F52C81CA}"/>
                </a:ext>
              </a:extLst>
            </p:cNvPr>
            <p:cNvGrpSpPr/>
            <p:nvPr/>
          </p:nvGrpSpPr>
          <p:grpSpPr>
            <a:xfrm flipV="1">
              <a:off x="9253085" y="2632837"/>
              <a:ext cx="534388" cy="278437"/>
              <a:chOff x="2032557" y="1320231"/>
              <a:chExt cx="965314" cy="254349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5D9C7932-4B4E-BAD8-47CF-98D4A0EDD1CC}"/>
                  </a:ext>
                </a:extLst>
              </p:cNvPr>
              <p:cNvCxnSpPr>
                <a:cxnSpLocks/>
                <a:stCxn id="180" idx="3"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CBE4B64-B779-0D52-4331-B09195C2F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77826F6-54EE-6151-DCCB-9EEFE1A97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82B0E26-E8F5-BC0F-0222-D0AC23509920}"/>
                </a:ext>
              </a:extLst>
            </p:cNvPr>
            <p:cNvGrpSpPr/>
            <p:nvPr/>
          </p:nvGrpSpPr>
          <p:grpSpPr>
            <a:xfrm>
              <a:off x="9789121" y="2162586"/>
              <a:ext cx="619695" cy="617161"/>
              <a:chOff x="9789121" y="2132829"/>
              <a:chExt cx="619695" cy="617161"/>
            </a:xfrm>
          </p:grpSpPr>
          <p:sp>
            <p:nvSpPr>
              <p:cNvPr id="172" name="Delay 171">
                <a:extLst>
                  <a:ext uri="{FF2B5EF4-FFF2-40B4-BE49-F238E27FC236}">
                    <a16:creationId xmlns:a16="http://schemas.microsoft.com/office/drawing/2014/main" id="{09291889-EF14-482E-E886-993441A4268C}"/>
                  </a:ext>
                </a:extLst>
              </p:cNvPr>
              <p:cNvSpPr/>
              <p:nvPr/>
            </p:nvSpPr>
            <p:spPr>
              <a:xfrm>
                <a:off x="9789121" y="2132829"/>
                <a:ext cx="619695" cy="617161"/>
              </a:xfrm>
              <a:prstGeom prst="flowChartDelay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3" name="Triangle 172">
                <a:extLst>
                  <a:ext uri="{FF2B5EF4-FFF2-40B4-BE49-F238E27FC236}">
                    <a16:creationId xmlns:a16="http://schemas.microsoft.com/office/drawing/2014/main" id="{5DE222CC-AE69-73C6-EC42-DE73D32F9206}"/>
                  </a:ext>
                </a:extLst>
              </p:cNvPr>
              <p:cNvSpPr/>
              <p:nvPr/>
            </p:nvSpPr>
            <p:spPr>
              <a:xfrm>
                <a:off x="9996846" y="2599652"/>
                <a:ext cx="82255" cy="150338"/>
              </a:xfrm>
              <a:prstGeom prst="triangle">
                <a:avLst/>
              </a:prstGeom>
              <a:noFill/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81054D-9E13-C598-3E20-34A3B3C8832C}"/>
                </a:ext>
              </a:extLst>
            </p:cNvPr>
            <p:cNvGrpSpPr/>
            <p:nvPr/>
          </p:nvGrpSpPr>
          <p:grpSpPr>
            <a:xfrm>
              <a:off x="8733417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B25F08-4E9D-10AB-AE28-896BEF18A13F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71" name="Triangle 170">
                <a:extLst>
                  <a:ext uri="{FF2B5EF4-FFF2-40B4-BE49-F238E27FC236}">
                    <a16:creationId xmlns:a16="http://schemas.microsoft.com/office/drawing/2014/main" id="{8DF51E33-E8BC-644C-DEEB-C3C7F74583D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79B009A-F64B-8FBB-AE28-C33F95F2B440}"/>
                </a:ext>
              </a:extLst>
            </p:cNvPr>
            <p:cNvGrpSpPr/>
            <p:nvPr/>
          </p:nvGrpSpPr>
          <p:grpSpPr>
            <a:xfrm>
              <a:off x="7738518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7CF4A1C-EC2E-2422-B541-8BD84799BEF0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9" name="Triangle 168">
                <a:extLst>
                  <a:ext uri="{FF2B5EF4-FFF2-40B4-BE49-F238E27FC236}">
                    <a16:creationId xmlns:a16="http://schemas.microsoft.com/office/drawing/2014/main" id="{CFC1C95C-8849-E7CD-2774-1DBF97022772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172338F-5E43-7B16-BB66-8C004849D0BC}"/>
                </a:ext>
              </a:extLst>
            </p:cNvPr>
            <p:cNvCxnSpPr>
              <a:cxnSpLocks/>
              <a:stCxn id="168" idx="3"/>
              <a:endCxn id="170" idx="1"/>
            </p:cNvCxnSpPr>
            <p:nvPr/>
          </p:nvCxnSpPr>
          <p:spPr>
            <a:xfrm>
              <a:off x="8258186" y="3591212"/>
              <a:ext cx="475231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8E9F9F7-BF26-CD46-C26E-1418131BC553}"/>
                </a:ext>
              </a:extLst>
            </p:cNvPr>
            <p:cNvCxnSpPr>
              <a:cxnSpLocks/>
            </p:cNvCxnSpPr>
            <p:nvPr/>
          </p:nvCxnSpPr>
          <p:spPr>
            <a:xfrm>
              <a:off x="7311999" y="3581691"/>
              <a:ext cx="422885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05F5F67-9333-12DC-4D6D-17D12B2013FD}"/>
                </a:ext>
              </a:extLst>
            </p:cNvPr>
            <p:cNvGrpSpPr/>
            <p:nvPr/>
          </p:nvGrpSpPr>
          <p:grpSpPr>
            <a:xfrm>
              <a:off x="9787473" y="3280619"/>
              <a:ext cx="519668" cy="621185"/>
              <a:chOff x="5356355" y="2358085"/>
              <a:chExt cx="289682" cy="381079"/>
            </a:xfrm>
            <a:solidFill>
              <a:schemeClr val="accent2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8485ED9-A5DA-337A-0E85-6A780704BC8E}"/>
                  </a:ext>
                </a:extLst>
              </p:cNvPr>
              <p:cNvSpPr/>
              <p:nvPr/>
            </p:nvSpPr>
            <p:spPr>
              <a:xfrm>
                <a:off x="5356355" y="2358085"/>
                <a:ext cx="289682" cy="381079"/>
              </a:xfrm>
              <a:prstGeom prst="rect">
                <a:avLst/>
              </a:prstGeom>
              <a:solidFill>
                <a:schemeClr val="accent5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sp>
            <p:nvSpPr>
              <p:cNvPr id="167" name="Triangle 166">
                <a:extLst>
                  <a:ext uri="{FF2B5EF4-FFF2-40B4-BE49-F238E27FC236}">
                    <a16:creationId xmlns:a16="http://schemas.microsoft.com/office/drawing/2014/main" id="{A222A8DC-FC3C-2650-6908-F4D2BA35B5BB}"/>
                  </a:ext>
                </a:extLst>
              </p:cNvPr>
              <p:cNvSpPr/>
              <p:nvPr/>
            </p:nvSpPr>
            <p:spPr>
              <a:xfrm>
                <a:off x="5478270" y="2646936"/>
                <a:ext cx="45852" cy="92228"/>
              </a:xfrm>
              <a:prstGeom prst="triangle">
                <a:avLst/>
              </a:prstGeom>
              <a:solidFill>
                <a:schemeClr val="bg1"/>
              </a:solidFill>
              <a:ln w="19050"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013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F8EE791-BA80-DFD7-E6F2-7295528DBFC9}"/>
                </a:ext>
              </a:extLst>
            </p:cNvPr>
            <p:cNvCxnSpPr>
              <a:cxnSpLocks/>
              <a:stCxn id="170" idx="3"/>
              <a:endCxn id="166" idx="1"/>
            </p:cNvCxnSpPr>
            <p:nvPr/>
          </p:nvCxnSpPr>
          <p:spPr>
            <a:xfrm>
              <a:off x="9253085" y="3591212"/>
              <a:ext cx="534388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5037CBB-4C44-C28B-D32E-394584ECC68E}"/>
                </a:ext>
              </a:extLst>
            </p:cNvPr>
            <p:cNvGrpSpPr/>
            <p:nvPr/>
          </p:nvGrpSpPr>
          <p:grpSpPr>
            <a:xfrm>
              <a:off x="10425516" y="2477776"/>
              <a:ext cx="423287" cy="437798"/>
              <a:chOff x="2233249" y="1319570"/>
              <a:chExt cx="764622" cy="255010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7D2B7CA-CEA1-C65F-A75D-EEEECA6C4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3249" y="1319571"/>
                <a:ext cx="366303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26805EC1-1E0A-3A7E-294B-0C8AF6123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053" y="1319570"/>
                <a:ext cx="199409" cy="25501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4CD6140E-B33D-5694-D55A-2AAA29525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09CA4F-89A7-C8C7-D5E5-BB33A15CA074}"/>
                </a:ext>
              </a:extLst>
            </p:cNvPr>
            <p:cNvGrpSpPr/>
            <p:nvPr/>
          </p:nvGrpSpPr>
          <p:grpSpPr>
            <a:xfrm flipV="1">
              <a:off x="10313822" y="3216226"/>
              <a:ext cx="534388" cy="374985"/>
              <a:chOff x="2032557" y="1320231"/>
              <a:chExt cx="965314" cy="254349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7F821BD-23EC-E03A-19AE-5A5CF30C05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2557" y="1320231"/>
                <a:ext cx="566830" cy="394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DED69E2-5D15-6995-2BBF-60538D6A6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9719" y="1327593"/>
                <a:ext cx="198743" cy="246987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04BD7EE-5B00-04A5-9FD2-0183B3BD2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8462" y="1574580"/>
                <a:ext cx="199409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9084975E-2C2A-FBCC-F886-1304F637B09D}"/>
                </a:ext>
              </a:extLst>
            </p:cNvPr>
            <p:cNvSpPr/>
            <p:nvPr/>
          </p:nvSpPr>
          <p:spPr>
            <a:xfrm flipH="1">
              <a:off x="10793180" y="2759462"/>
              <a:ext cx="619695" cy="621716"/>
            </a:xfrm>
            <a:custGeom>
              <a:avLst/>
              <a:gdLst>
                <a:gd name="connsiteX0" fmla="*/ 788717 w 911428"/>
                <a:gd name="connsiteY0" fmla="*/ 0 h 914401"/>
                <a:gd name="connsiteX1" fmla="*/ 904644 w 911428"/>
                <a:gd name="connsiteY1" fmla="*/ 7313 h 914401"/>
                <a:gd name="connsiteX2" fmla="*/ 911428 w 911428"/>
                <a:gd name="connsiteY2" fmla="*/ 8611 h 914401"/>
                <a:gd name="connsiteX3" fmla="*/ 860246 w 911428"/>
                <a:gd name="connsiteY3" fmla="*/ 102907 h 914401"/>
                <a:gd name="connsiteX4" fmla="*/ 788717 w 911428"/>
                <a:gd name="connsiteY4" fmla="*/ 457200 h 914401"/>
                <a:gd name="connsiteX5" fmla="*/ 860246 w 911428"/>
                <a:gd name="connsiteY5" fmla="*/ 811493 h 914401"/>
                <a:gd name="connsiteX6" fmla="*/ 911428 w 911428"/>
                <a:gd name="connsiteY6" fmla="*/ 905790 h 914401"/>
                <a:gd name="connsiteX7" fmla="*/ 904644 w 911428"/>
                <a:gd name="connsiteY7" fmla="*/ 907088 h 914401"/>
                <a:gd name="connsiteX8" fmla="*/ 788717 w 911428"/>
                <a:gd name="connsiteY8" fmla="*/ 914401 h 914401"/>
                <a:gd name="connsiteX9" fmla="*/ 33960 w 911428"/>
                <a:gd name="connsiteY9" fmla="*/ 513100 h 914401"/>
                <a:gd name="connsiteX10" fmla="*/ 0 w 911428"/>
                <a:gd name="connsiteY10" fmla="*/ 457201 h 914401"/>
                <a:gd name="connsiteX11" fmla="*/ 33960 w 911428"/>
                <a:gd name="connsiteY11" fmla="*/ 401301 h 914401"/>
                <a:gd name="connsiteX12" fmla="*/ 788717 w 911428"/>
                <a:gd name="connsiteY12" fmla="*/ 0 h 91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11428" h="914401">
                  <a:moveTo>
                    <a:pt x="788717" y="0"/>
                  </a:moveTo>
                  <a:cubicBezTo>
                    <a:pt x="827990" y="0"/>
                    <a:pt x="866682" y="2487"/>
                    <a:pt x="904644" y="7313"/>
                  </a:cubicBezTo>
                  <a:lnTo>
                    <a:pt x="911428" y="8611"/>
                  </a:lnTo>
                  <a:lnTo>
                    <a:pt x="860246" y="102907"/>
                  </a:lnTo>
                  <a:cubicBezTo>
                    <a:pt x="814187" y="211802"/>
                    <a:pt x="788717" y="331527"/>
                    <a:pt x="788717" y="457200"/>
                  </a:cubicBezTo>
                  <a:cubicBezTo>
                    <a:pt x="788717" y="582873"/>
                    <a:pt x="814187" y="702598"/>
                    <a:pt x="860246" y="811493"/>
                  </a:cubicBezTo>
                  <a:lnTo>
                    <a:pt x="911428" y="905790"/>
                  </a:lnTo>
                  <a:lnTo>
                    <a:pt x="904644" y="907088"/>
                  </a:lnTo>
                  <a:cubicBezTo>
                    <a:pt x="866682" y="911914"/>
                    <a:pt x="827990" y="914401"/>
                    <a:pt x="788717" y="914401"/>
                  </a:cubicBezTo>
                  <a:cubicBezTo>
                    <a:pt x="474534" y="914401"/>
                    <a:pt x="197531" y="755216"/>
                    <a:pt x="33960" y="513100"/>
                  </a:cubicBezTo>
                  <a:lnTo>
                    <a:pt x="0" y="457201"/>
                  </a:lnTo>
                  <a:lnTo>
                    <a:pt x="33960" y="401301"/>
                  </a:lnTo>
                  <a:cubicBezTo>
                    <a:pt x="197531" y="159185"/>
                    <a:pt x="474534" y="0"/>
                    <a:pt x="788717" y="0"/>
                  </a:cubicBezTo>
                  <a:close/>
                </a:path>
              </a:pathLst>
            </a:custGeom>
            <a:noFill/>
            <a:ln w="1905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CH" sz="1800" dirty="0">
                <a:solidFill>
                  <a:schemeClr val="tx1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endParaRPr>
            </a:p>
          </p:txBody>
        </p: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3F34023-DBDF-BF7C-F34B-5FBA04862A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0257" y="3180801"/>
              <a:ext cx="33711" cy="15139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57B9885-B4F2-E544-96CF-1FDFD5D714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27844" y="3180801"/>
              <a:ext cx="28111" cy="12624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1" name="Espace réservé du contenu 1">
            <a:extLst>
              <a:ext uri="{FF2B5EF4-FFF2-40B4-BE49-F238E27FC236}">
                <a16:creationId xmlns:a16="http://schemas.microsoft.com/office/drawing/2014/main" id="{30025548-B0DB-2E15-9AE7-8F0A68FB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50" y="821079"/>
            <a:ext cx="7691269" cy="1381851"/>
          </a:xfrm>
        </p:spPr>
        <p:txBody>
          <a:bodyPr>
            <a:normAutofit/>
          </a:bodyPr>
          <a:lstStyle/>
          <a:p>
            <a:r>
              <a:rPr lang="en-US" dirty="0"/>
              <a:t>Ensure correct order of signal arrival</a:t>
            </a:r>
          </a:p>
          <a:p>
            <a:r>
              <a:rPr lang="en-US" dirty="0"/>
              <a:t>Fundamental issue in superconductive electronics</a:t>
            </a:r>
          </a:p>
          <a:p>
            <a:pPr lvl="1"/>
            <a:r>
              <a:rPr lang="en-US" dirty="0"/>
              <a:t>Dominates the IC area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88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6"/>
    </mc:Choice>
    <mc:Fallback>
      <p:transition spd="slow" advTm="203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2103"/>
            <a:ext cx="4058920" cy="486697"/>
          </a:xfrm>
        </p:spPr>
        <p:txBody>
          <a:bodyPr>
            <a:normAutofit/>
          </a:bodyPr>
          <a:lstStyle/>
          <a:p>
            <a:r>
              <a:rPr lang="en-US" sz="2000" spc="600" dirty="0">
                <a:solidFill>
                  <a:schemeClr val="bg1"/>
                </a:solidFill>
                <a:latin typeface="Arial" panose="020B0604020202020204" pitchFamily="34" charset="0"/>
              </a:rPr>
              <a:t>OUTLINE</a:t>
            </a:r>
            <a:endParaRPr lang="fr-FR" sz="2000" dirty="0">
              <a:latin typeface="Arial" panose="020B06040202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D3C24-6B99-BB48-AB10-AA3CB1F67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932039"/>
            <a:ext cx="4058920" cy="279621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Motivation</a:t>
            </a:r>
            <a:endParaRPr lang="en-US" sz="18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latin typeface="+mj-lt"/>
              </a:rPr>
              <a:t>Rapid Single-Flux Quantum – Overview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1123"/>
                  </a:schemeClr>
                </a:solidFill>
                <a:latin typeface="+mj-lt"/>
              </a:rPr>
              <a:t>Gate Compounding Technique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bg1">
                    <a:alpha val="42000"/>
                  </a:schemeClr>
                </a:solidFill>
                <a:latin typeface="+mj-lt"/>
              </a:rPr>
              <a:t>Technology Mapping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>
                    <a:alpha val="42000"/>
                  </a:schemeClr>
                </a:solidFill>
                <a:latin typeface="+mj-lt"/>
              </a:rPr>
              <a:t>Results</a:t>
            </a:r>
            <a:endParaRPr lang="en-US" sz="1800" dirty="0">
              <a:solidFill>
                <a:schemeClr val="bg1">
                  <a:alpha val="42000"/>
                </a:schemeClr>
              </a:solidFill>
              <a:latin typeface="+mj-lt"/>
            </a:endParaRPr>
          </a:p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Rassul Bairamkulov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8" name="Espace réservé pour une image  6">
            <a:extLst>
              <a:ext uri="{FF2B5EF4-FFF2-40B4-BE49-F238E27FC236}">
                <a16:creationId xmlns:a16="http://schemas.microsoft.com/office/drawing/2014/main" id="{75A682ED-2AB7-04CE-9CAF-8BEA1B85A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622" r="35622"/>
          <a:stretch/>
        </p:blipFill>
        <p:spPr/>
      </p:pic>
    </p:spTree>
    <p:extLst>
      <p:ext uri="{BB962C8B-B14F-4D97-AF65-F5344CB8AC3E}">
        <p14:creationId xmlns:p14="http://schemas.microsoft.com/office/powerpoint/2010/main" val="364084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6"/>
    </mc:Choice>
    <mc:Fallback>
      <p:transition spd="slow" advTm="19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131032"/>
            <a:ext cx="7573297" cy="761245"/>
          </a:xfrm>
        </p:spPr>
        <p:txBody>
          <a:bodyPr>
            <a:normAutofit/>
          </a:bodyPr>
          <a:lstStyle/>
          <a:p>
            <a:r>
              <a:rPr lang="en-US"/>
              <a:t>Josephson </a:t>
            </a:r>
            <a:r>
              <a:rPr lang="en-US" dirty="0"/>
              <a:t>Junction (JJ)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Rassul Bairamkulov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2716069-5691-8873-1DA4-6AA781BB78A0}"/>
              </a:ext>
            </a:extLst>
          </p:cNvPr>
          <p:cNvGrpSpPr/>
          <p:nvPr/>
        </p:nvGrpSpPr>
        <p:grpSpPr>
          <a:xfrm>
            <a:off x="5153186" y="663914"/>
            <a:ext cx="2909034" cy="1799852"/>
            <a:chOff x="5153186" y="663914"/>
            <a:chExt cx="1978707" cy="179985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C3A110-8555-F0B1-6515-A1A8E2A20E4C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AF9B96-BE34-836F-A90B-4132AF1303DC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06D802-FD0B-2E32-D9DE-A38E9A1AE00C}"/>
              </a:ext>
            </a:extLst>
          </p:cNvPr>
          <p:cNvGrpSpPr/>
          <p:nvPr/>
        </p:nvGrpSpPr>
        <p:grpSpPr>
          <a:xfrm>
            <a:off x="612000" y="2232000"/>
            <a:ext cx="2951113" cy="2658572"/>
            <a:chOff x="603671" y="2231411"/>
            <a:chExt cx="2951113" cy="26585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69D2FDE-6AFF-4259-B96D-E47975AEF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37286" t="12369" r="35034" b="38962"/>
            <a:stretch/>
          </p:blipFill>
          <p:spPr>
            <a:xfrm rot="10800000">
              <a:off x="1394417" y="2231411"/>
              <a:ext cx="142377" cy="250327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278CC7-F4BE-73BE-B99C-43BE9D3B65E4}"/>
                </a:ext>
              </a:extLst>
            </p:cNvPr>
            <p:cNvGrpSpPr/>
            <p:nvPr/>
          </p:nvGrpSpPr>
          <p:grpSpPr>
            <a:xfrm flipV="1">
              <a:off x="3128769" y="3470356"/>
              <a:ext cx="426015" cy="70156"/>
              <a:chOff x="4187787" y="5096637"/>
              <a:chExt cx="288512" cy="4751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C89EF04-545D-D86C-AF0A-F7D897BB73DD}"/>
                  </a:ext>
                </a:extLst>
              </p:cNvPr>
              <p:cNvSpPr/>
              <p:nvPr/>
            </p:nvSpPr>
            <p:spPr>
              <a:xfrm>
                <a:off x="4187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4CBFEC4-B3EF-C25F-C9F2-122E88ADEEF3}"/>
                  </a:ext>
                </a:extLst>
              </p:cNvPr>
              <p:cNvSpPr/>
              <p:nvPr/>
            </p:nvSpPr>
            <p:spPr>
              <a:xfrm>
                <a:off x="4307865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50B8F7B-2F9A-BD29-7BFF-F8FF1EFA7A9D}"/>
                  </a:ext>
                </a:extLst>
              </p:cNvPr>
              <p:cNvSpPr/>
              <p:nvPr/>
            </p:nvSpPr>
            <p:spPr>
              <a:xfrm>
                <a:off x="4428787" y="5096637"/>
                <a:ext cx="47512" cy="4751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9" name="Rectangle 101">
              <a:extLst>
                <a:ext uri="{FF2B5EF4-FFF2-40B4-BE49-F238E27FC236}">
                  <a16:creationId xmlns:a16="http://schemas.microsoft.com/office/drawing/2014/main" id="{C07E5D4D-6793-2BAF-9C22-8F17E62E2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418" y="2562106"/>
              <a:ext cx="4058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CMU Classical Serif" panose="02000603000000000000" pitchFamily="2" charset="0"/>
                  <a:ea typeface="CMU Classical Serif" panose="02000603000000000000" pitchFamily="2" charset="0"/>
                  <a:cs typeface="CMU Classical Serif" panose="02000603000000000000" pitchFamily="2" charset="0"/>
                </a:rPr>
                <a:t>I</a:t>
              </a:r>
              <a:r>
                <a:rPr lang="en-US" altLang="en-US" sz="24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</a:t>
              </a:r>
              <a:endParaRPr lang="en-US" altLang="en-US" sz="2400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A6314B-8AC0-90A8-0D33-45118ED2B841}"/>
                </a:ext>
              </a:extLst>
            </p:cNvPr>
            <p:cNvSpPr txBox="1"/>
            <p:nvPr/>
          </p:nvSpPr>
          <p:spPr>
            <a:xfrm>
              <a:off x="603671" y="4003940"/>
              <a:ext cx="51296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000" dirty="0"/>
                <a:t>😴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246FBA-83B7-0F83-CDDA-BBDCB48C871E}"/>
                </a:ext>
              </a:extLst>
            </p:cNvPr>
            <p:cNvGrpSpPr/>
            <p:nvPr/>
          </p:nvGrpSpPr>
          <p:grpSpPr>
            <a:xfrm flipH="1">
              <a:off x="1223213" y="4760555"/>
              <a:ext cx="488095" cy="129428"/>
              <a:chOff x="6739963" y="4458226"/>
              <a:chExt cx="312208" cy="8278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2CCBA11-14C1-595B-F1E3-D289655290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2960" y="4499209"/>
                <a:ext cx="206213" cy="1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0FBBE40-5874-63FA-051A-410670797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9963" y="4458226"/>
                <a:ext cx="312208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D4D254-D1AD-16CF-3CE0-FF73DF9F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584" y="4541014"/>
                <a:ext cx="88966" cy="0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E3A1FF-1F3B-8331-9B0B-6EAA104EFDDF}"/>
                </a:ext>
              </a:extLst>
            </p:cNvPr>
            <p:cNvGrpSpPr/>
            <p:nvPr/>
          </p:nvGrpSpPr>
          <p:grpSpPr>
            <a:xfrm flipH="1">
              <a:off x="1536803" y="3299851"/>
              <a:ext cx="1412693" cy="411902"/>
              <a:chOff x="2084187" y="1192442"/>
              <a:chExt cx="2192091" cy="907867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7A1B8F0-576C-7BA8-7ED8-66E9D2DBA05C}"/>
                  </a:ext>
                </a:extLst>
              </p:cNvPr>
              <p:cNvSpPr/>
              <p:nvPr/>
            </p:nvSpPr>
            <p:spPr>
              <a:xfrm>
                <a:off x="2589558" y="1200586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BE6E5C87-6F3E-CBE2-29B3-F9B1FCACBBF3}"/>
                  </a:ext>
                </a:extLst>
              </p:cNvPr>
              <p:cNvSpPr/>
              <p:nvPr/>
            </p:nvSpPr>
            <p:spPr>
              <a:xfrm>
                <a:off x="2932669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83F74972-B1D3-2E63-139F-F93EB6E3F3A8}"/>
                  </a:ext>
                </a:extLst>
              </p:cNvPr>
              <p:cNvSpPr/>
              <p:nvPr/>
            </p:nvSpPr>
            <p:spPr>
              <a:xfrm rot="10800000">
                <a:off x="2932667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045C0BB4-98BC-F138-345B-F26D1F815954}"/>
                  </a:ext>
                </a:extLst>
              </p:cNvPr>
              <p:cNvSpPr/>
              <p:nvPr/>
            </p:nvSpPr>
            <p:spPr>
              <a:xfrm rot="10800000">
                <a:off x="3275776" y="1500990"/>
                <a:ext cx="157141" cy="282625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8E98A72-EF2E-7292-BAD5-1C9BF13E6E24}"/>
                  </a:ext>
                </a:extLst>
              </p:cNvPr>
              <p:cNvSpPr/>
              <p:nvPr/>
            </p:nvSpPr>
            <p:spPr>
              <a:xfrm>
                <a:off x="3275776" y="1192442"/>
                <a:ext cx="500251" cy="899723"/>
              </a:xfrm>
              <a:prstGeom prst="arc">
                <a:avLst>
                  <a:gd name="adj1" fmla="val 10783620"/>
                  <a:gd name="adj2" fmla="val 0"/>
                </a:avLst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 sz="90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2C05732-3196-C23D-9F9D-8400D34F0BF7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 flipV="1">
                <a:off x="3776027" y="1642302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56377D3-D311-3357-C74A-42B7A8428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4187" y="1650445"/>
                <a:ext cx="500251" cy="2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D0B3FA-48C6-9A2A-90A2-091BB5CA30BD}"/>
                </a:ext>
              </a:extLst>
            </p:cNvPr>
            <p:cNvGrpSpPr/>
            <p:nvPr/>
          </p:nvGrpSpPr>
          <p:grpSpPr>
            <a:xfrm>
              <a:off x="1223214" y="2231411"/>
              <a:ext cx="488095" cy="488095"/>
              <a:chOff x="3013700" y="4176720"/>
              <a:chExt cx="318080" cy="31808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AD5E079-0A9C-8850-68C1-19C5474E0BEB}"/>
                  </a:ext>
                </a:extLst>
              </p:cNvPr>
              <p:cNvSpPr/>
              <p:nvPr/>
            </p:nvSpPr>
            <p:spPr>
              <a:xfrm>
                <a:off x="3013700" y="4176720"/>
                <a:ext cx="318080" cy="318080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CH" sz="11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7E09B9-8FDE-1C21-7B8B-BDF2CABE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2741" y="4216290"/>
                <a:ext cx="0" cy="228025"/>
              </a:xfrm>
              <a:prstGeom prst="line">
                <a:avLst/>
              </a:prstGeom>
              <a:ln w="31750" cap="rnd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758A2A-9F3E-8F80-1ECA-8B639690D57B}"/>
                </a:ext>
              </a:extLst>
            </p:cNvPr>
            <p:cNvGrpSpPr/>
            <p:nvPr/>
          </p:nvGrpSpPr>
          <p:grpSpPr>
            <a:xfrm>
              <a:off x="1223213" y="3994456"/>
              <a:ext cx="488095" cy="488095"/>
              <a:chOff x="1223213" y="3529091"/>
              <a:chExt cx="488095" cy="488095"/>
            </a:xfrm>
            <a:effectLst>
              <a:glow rad="127000">
                <a:schemeClr val="bg1">
                  <a:alpha val="80000"/>
                </a:schemeClr>
              </a:glow>
            </a:effectLst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5D205F0-F7DA-CC7D-2EA2-2E17EB1C2EDF}"/>
                  </a:ext>
                </a:extLst>
              </p:cNvPr>
              <p:cNvCxnSpPr/>
              <p:nvPr/>
            </p:nvCxnSpPr>
            <p:spPr>
              <a:xfrm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8C2FA00-CB90-1A1D-82EA-29A7A3E52EA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223213" y="3529091"/>
                <a:ext cx="488095" cy="488095"/>
              </a:xfrm>
              <a:prstGeom prst="line">
                <a:avLst/>
              </a:prstGeom>
              <a:noFill/>
              <a:ln w="317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30A163D-DF0F-C542-4C37-A21FE1C461DA}"/>
              </a:ext>
            </a:extLst>
          </p:cNvPr>
          <p:cNvGrpSpPr/>
          <p:nvPr/>
        </p:nvGrpSpPr>
        <p:grpSpPr>
          <a:xfrm rot="5400000" flipH="1">
            <a:off x="5641069" y="42597"/>
            <a:ext cx="1955057" cy="2887247"/>
            <a:chOff x="5178098" y="797522"/>
            <a:chExt cx="2259349" cy="166624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2BD94-E19D-CCC9-91C8-52D049224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8098" y="1631809"/>
              <a:ext cx="0" cy="831957"/>
            </a:xfrm>
            <a:prstGeom prst="line">
              <a:avLst/>
            </a:prstGeom>
            <a:ln w="25400" cap="rnd">
              <a:solidFill>
                <a:srgbClr val="0070C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9FD3126-738C-51FF-64ED-28528D42F18F}"/>
                </a:ext>
              </a:extLst>
            </p:cNvPr>
            <p:cNvSpPr/>
            <p:nvPr/>
          </p:nvSpPr>
          <p:spPr>
            <a:xfrm>
              <a:off x="5203011" y="797522"/>
              <a:ext cx="2234436" cy="818147"/>
            </a:xfrm>
            <a:custGeom>
              <a:avLst/>
              <a:gdLst>
                <a:gd name="connsiteX0" fmla="*/ 0 w 2234436"/>
                <a:gd name="connsiteY0" fmla="*/ 818147 h 818147"/>
                <a:gd name="connsiteX1" fmla="*/ 1196283 w 2234436"/>
                <a:gd name="connsiteY1" fmla="*/ 605016 h 818147"/>
                <a:gd name="connsiteX2" fmla="*/ 2234436 w 2234436"/>
                <a:gd name="connsiteY2" fmla="*/ 0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4436" h="818147">
                  <a:moveTo>
                    <a:pt x="0" y="818147"/>
                  </a:moveTo>
                  <a:cubicBezTo>
                    <a:pt x="411938" y="779760"/>
                    <a:pt x="823877" y="741374"/>
                    <a:pt x="1196283" y="605016"/>
                  </a:cubicBezTo>
                  <a:cubicBezTo>
                    <a:pt x="1568689" y="468658"/>
                    <a:pt x="1901562" y="234329"/>
                    <a:pt x="2234436" y="0"/>
                  </a:cubicBezTo>
                </a:path>
              </a:pathLst>
            </a:custGeom>
            <a:noFill/>
            <a:ln w="25400" cap="rnd">
              <a:solidFill>
                <a:srgbClr val="0070C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953BEA-1319-9C77-5F17-AAFF14DA8556}"/>
              </a:ext>
            </a:extLst>
          </p:cNvPr>
          <p:cNvGrpSpPr/>
          <p:nvPr/>
        </p:nvGrpSpPr>
        <p:grpSpPr>
          <a:xfrm>
            <a:off x="5153186" y="2910158"/>
            <a:ext cx="2909034" cy="1799852"/>
            <a:chOff x="5153186" y="663914"/>
            <a:chExt cx="1978707" cy="179985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8A6973F-E010-C989-B6E0-F03546340292}"/>
                </a:ext>
              </a:extLst>
            </p:cNvPr>
            <p:cNvCxnSpPr/>
            <p:nvPr/>
          </p:nvCxnSpPr>
          <p:spPr>
            <a:xfrm flipV="1">
              <a:off x="5170131" y="663914"/>
              <a:ext cx="0" cy="1799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21C4B0B-A1B2-0835-0C90-A5CA9A57E156}"/>
                </a:ext>
              </a:extLst>
            </p:cNvPr>
            <p:cNvCxnSpPr/>
            <p:nvPr/>
          </p:nvCxnSpPr>
          <p:spPr>
            <a:xfrm flipV="1">
              <a:off x="5153186" y="2463766"/>
              <a:ext cx="19787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 75">
            <a:extLst>
              <a:ext uri="{FF2B5EF4-FFF2-40B4-BE49-F238E27FC236}">
                <a16:creationId xmlns:a16="http://schemas.microsoft.com/office/drawing/2014/main" id="{D7F31E14-F1B7-2B12-4144-A3A71033CAFC}"/>
              </a:ext>
            </a:extLst>
          </p:cNvPr>
          <p:cNvSpPr/>
          <p:nvPr/>
        </p:nvSpPr>
        <p:spPr>
          <a:xfrm>
            <a:off x="5174975" y="3038589"/>
            <a:ext cx="1432458" cy="1414306"/>
          </a:xfrm>
          <a:custGeom>
            <a:avLst/>
            <a:gdLst>
              <a:gd name="connsiteX0" fmla="*/ 0 w 2590869"/>
              <a:gd name="connsiteY0" fmla="*/ 1166191 h 1166356"/>
              <a:gd name="connsiteX1" fmla="*/ 2047461 w 2590869"/>
              <a:gd name="connsiteY1" fmla="*/ 974035 h 1166356"/>
              <a:gd name="connsiteX2" fmla="*/ 2590800 w 2590869"/>
              <a:gd name="connsiteY2" fmla="*/ 0 h 11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0869" h="1166356">
                <a:moveTo>
                  <a:pt x="0" y="1166191"/>
                </a:moveTo>
                <a:cubicBezTo>
                  <a:pt x="807830" y="1167295"/>
                  <a:pt x="1615661" y="1168400"/>
                  <a:pt x="2047461" y="974035"/>
                </a:cubicBezTo>
                <a:cubicBezTo>
                  <a:pt x="2479261" y="779670"/>
                  <a:pt x="2594113" y="101600"/>
                  <a:pt x="2590800" y="0"/>
                </a:cubicBezTo>
              </a:path>
            </a:pathLst>
          </a:custGeom>
          <a:noFill/>
          <a:ln w="25400" cap="rnd"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101">
            <a:extLst>
              <a:ext uri="{FF2B5EF4-FFF2-40B4-BE49-F238E27FC236}">
                <a16:creationId xmlns:a16="http://schemas.microsoft.com/office/drawing/2014/main" id="{C52F8B95-360C-8724-FEB7-6CA04A0AA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2023308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Rectangle 101">
            <a:extLst>
              <a:ext uri="{FF2B5EF4-FFF2-40B4-BE49-F238E27FC236}">
                <a16:creationId xmlns:a16="http://schemas.microsoft.com/office/drawing/2014/main" id="{575FF20A-86BF-4826-B1FD-7D63A0457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8802" y="4243047"/>
            <a:ext cx="4058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Rectangle 101">
            <a:extLst>
              <a:ext uri="{FF2B5EF4-FFF2-40B4-BE49-F238E27FC236}">
                <a16:creationId xmlns:a16="http://schemas.microsoft.com/office/drawing/2014/main" id="{5F610B2D-0432-2DD7-97F4-C89463096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2469721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0DFA310-9E06-EA49-764C-F2C5D7D70505}"/>
              </a:ext>
            </a:extLst>
          </p:cNvPr>
          <p:cNvCxnSpPr>
            <a:cxnSpLocks/>
          </p:cNvCxnSpPr>
          <p:nvPr/>
        </p:nvCxnSpPr>
        <p:spPr>
          <a:xfrm>
            <a:off x="6635036" y="663914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5251B34-6C2B-DF73-54EA-19600AEB12FD}"/>
              </a:ext>
            </a:extLst>
          </p:cNvPr>
          <p:cNvCxnSpPr>
            <a:cxnSpLocks/>
          </p:cNvCxnSpPr>
          <p:nvPr/>
        </p:nvCxnSpPr>
        <p:spPr>
          <a:xfrm>
            <a:off x="6635036" y="2943288"/>
            <a:ext cx="0" cy="176908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101">
            <a:extLst>
              <a:ext uri="{FF2B5EF4-FFF2-40B4-BE49-F238E27FC236}">
                <a16:creationId xmlns:a16="http://schemas.microsoft.com/office/drawing/2014/main" id="{3B8CA22C-7711-71D9-E107-9BF7D745A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394" y="662625"/>
            <a:ext cx="413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V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8" name="Rectangle 101">
            <a:extLst>
              <a:ext uri="{FF2B5EF4-FFF2-40B4-BE49-F238E27FC236}">
                <a16:creationId xmlns:a16="http://schemas.microsoft.com/office/drawing/2014/main" id="{9F4BAC11-E73B-01EF-302B-580DA7589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16" y="4709338"/>
            <a:ext cx="394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 err="1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I</a:t>
            </a:r>
            <a:r>
              <a:rPr lang="en-US" altLang="en-US" sz="2400" b="1" baseline="-250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9" name="Rectangle 101">
            <a:extLst>
              <a:ext uri="{FF2B5EF4-FFF2-40B4-BE49-F238E27FC236}">
                <a16:creationId xmlns:a16="http://schemas.microsoft.com/office/drawing/2014/main" id="{C9CA9665-420B-8A94-A530-8967EE2E4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829" y="2915494"/>
            <a:ext cx="3770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L</a:t>
            </a:r>
            <a:endParaRPr lang="en-US" altLang="en-US" sz="2400" baseline="-25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873FC63-C369-10A2-9891-CA7ECB1A274D}"/>
              </a:ext>
            </a:extLst>
          </p:cNvPr>
          <p:cNvSpPr/>
          <p:nvPr/>
        </p:nvSpPr>
        <p:spPr>
          <a:xfrm>
            <a:off x="5328029" y="2392229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D0AC843-F4D4-E721-DE6C-59774D7F0027}"/>
              </a:ext>
            </a:extLst>
          </p:cNvPr>
          <p:cNvSpPr/>
          <p:nvPr/>
        </p:nvSpPr>
        <p:spPr>
          <a:xfrm>
            <a:off x="5328029" y="4372014"/>
            <a:ext cx="143040" cy="14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02E70-51B1-4C87-B2A8-269EBC659AFE}"/>
              </a:ext>
            </a:extLst>
          </p:cNvPr>
          <p:cNvGrpSpPr/>
          <p:nvPr/>
        </p:nvGrpSpPr>
        <p:grpSpPr>
          <a:xfrm>
            <a:off x="557745" y="825840"/>
            <a:ext cx="3689894" cy="399874"/>
            <a:chOff x="513457" y="935496"/>
            <a:chExt cx="3689894" cy="3998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A15C1D-DF5E-EB76-CB89-56403002F8D2}"/>
                </a:ext>
              </a:extLst>
            </p:cNvPr>
            <p:cNvSpPr/>
            <p:nvPr/>
          </p:nvSpPr>
          <p:spPr>
            <a:xfrm>
              <a:off x="263610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B465E0-10B1-991E-F016-414F839BEBC9}"/>
                </a:ext>
              </a:extLst>
            </p:cNvPr>
            <p:cNvSpPr/>
            <p:nvPr/>
          </p:nvSpPr>
          <p:spPr>
            <a:xfrm>
              <a:off x="2078994" y="935496"/>
              <a:ext cx="557112" cy="3998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Insulator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3DBC97-A247-CD2F-8854-720E292B984F}"/>
                </a:ext>
              </a:extLst>
            </p:cNvPr>
            <p:cNvSpPr/>
            <p:nvPr/>
          </p:nvSpPr>
          <p:spPr>
            <a:xfrm>
              <a:off x="513457" y="935496"/>
              <a:ext cx="1567244" cy="399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dirty="0">
                  <a:latin typeface="Gill Sans MT Condensed" panose="020B0506020104020203" pitchFamily="34" charset="77"/>
                </a:rPr>
                <a:t>Superconductor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70735F-4667-467D-EB5C-270805A7E277}"/>
              </a:ext>
            </a:extLst>
          </p:cNvPr>
          <p:cNvGrpSpPr/>
          <p:nvPr/>
        </p:nvGrpSpPr>
        <p:grpSpPr>
          <a:xfrm>
            <a:off x="2157790" y="1413638"/>
            <a:ext cx="488095" cy="488095"/>
            <a:chOff x="1223213" y="3529091"/>
            <a:chExt cx="488095" cy="488095"/>
          </a:xfrm>
          <a:effectLst>
            <a:glow rad="127000">
              <a:schemeClr val="bg1">
                <a:alpha val="80000"/>
              </a:schemeClr>
            </a:glow>
          </a:effectLst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7C6E58-4BFD-7B91-C112-7BF1E6300D67}"/>
                </a:ext>
              </a:extLst>
            </p:cNvPr>
            <p:cNvCxnSpPr/>
            <p:nvPr/>
          </p:nvCxnSpPr>
          <p:spPr>
            <a:xfrm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76FC1C-9788-BB7E-F5B5-33D6C5DD1D0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23213" y="3529091"/>
              <a:ext cx="488095" cy="488095"/>
            </a:xfrm>
            <a:prstGeom prst="line">
              <a:avLst/>
            </a:prstGeom>
            <a:noFill/>
            <a:ln w="317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FBFB872-2A12-D733-89E4-3CD6E3FAA392}"/>
              </a:ext>
            </a:extLst>
          </p:cNvPr>
          <p:cNvCxnSpPr>
            <a:cxnSpLocks/>
          </p:cNvCxnSpPr>
          <p:nvPr/>
        </p:nvCxnSpPr>
        <p:spPr>
          <a:xfrm flipH="1">
            <a:off x="557745" y="1657684"/>
            <a:ext cx="3689894" cy="0"/>
          </a:xfrm>
          <a:prstGeom prst="line">
            <a:avLst/>
          </a:prstGeom>
          <a:ln w="317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30EC1-4667-EF43-765F-CD884A2E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r>
              <a:rPr lang="fr-CH" dirty="0"/>
              <a:t>VLSI-</a:t>
            </a:r>
            <a:r>
              <a:rPr lang="fr-CH" dirty="0" err="1"/>
              <a:t>SoC</a:t>
            </a:r>
            <a:r>
              <a:rPr lang="fr-CH" dirty="0"/>
              <a:t>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32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0"/>
    </mc:Choice>
    <mc:Fallback>
      <p:transition spd="slow" advTm="372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2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21244</TotalTime>
  <Words>2512</Words>
  <Application>Microsoft Macintosh PowerPoint</Application>
  <PresentationFormat>On-screen Show (16:9)</PresentationFormat>
  <Paragraphs>1235</Paragraphs>
  <Slides>52</Slides>
  <Notes>48</Notes>
  <HiddenSlides>4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Abadi MT Condensed Light</vt:lpstr>
      <vt:lpstr>Arial</vt:lpstr>
      <vt:lpstr>Calibri</vt:lpstr>
      <vt:lpstr>Calibri Light</vt:lpstr>
      <vt:lpstr>Cambria Math</vt:lpstr>
      <vt:lpstr>CMU Classical Serif</vt:lpstr>
      <vt:lpstr>CMU SERIF ROMAN</vt:lpstr>
      <vt:lpstr>CMU SERIF ROMAN</vt:lpstr>
      <vt:lpstr>CMU Typewriter Text</vt:lpstr>
      <vt:lpstr>Franklin Gothic Demi Cond</vt:lpstr>
      <vt:lpstr>Gill Sans MT Condensed</vt:lpstr>
      <vt:lpstr>Helvetica</vt:lpstr>
      <vt:lpstr>Times New Roman</vt:lpstr>
      <vt:lpstr>Wingdings</vt:lpstr>
      <vt:lpstr>Thème Office</vt:lpstr>
      <vt:lpstr>Office Theme</vt:lpstr>
      <vt:lpstr>Synthesis of SFQ Circuits with Compound Gates</vt:lpstr>
      <vt:lpstr>OUTLINE</vt:lpstr>
      <vt:lpstr>High-Performance Computing</vt:lpstr>
      <vt:lpstr>Rapid Single-Flux Quantum</vt:lpstr>
      <vt:lpstr>RSFQ: Challenges</vt:lpstr>
      <vt:lpstr>Path Balancing</vt:lpstr>
      <vt:lpstr>Path Balancing</vt:lpstr>
      <vt:lpstr>OUTLINE</vt:lpstr>
      <vt:lpstr>Josephson Junction (JJ)</vt:lpstr>
      <vt:lpstr>Josephson Junction (JJ)</vt:lpstr>
      <vt:lpstr>Josephson Junction (JJ)</vt:lpstr>
      <vt:lpstr>Basic JJ SQUID Loop</vt:lpstr>
      <vt:lpstr>Basic JJ Loop</vt:lpstr>
      <vt:lpstr>Basic JJ Loop</vt:lpstr>
      <vt:lpstr>D flip-flop</vt:lpstr>
      <vt:lpstr>D flip-flop</vt:lpstr>
      <vt:lpstr>D flip-flop</vt:lpstr>
      <vt:lpstr>D flip-flop</vt:lpstr>
      <vt:lpstr>Inverter</vt:lpstr>
      <vt:lpstr>Inverter</vt:lpstr>
      <vt:lpstr>Inverter</vt:lpstr>
      <vt:lpstr>Merger (Asynchronous OR)</vt:lpstr>
      <vt:lpstr>Merger (Asynchronous OR)</vt:lpstr>
      <vt:lpstr>AND Gate</vt:lpstr>
      <vt:lpstr>AND Gate</vt:lpstr>
      <vt:lpstr>AND Gate</vt:lpstr>
      <vt:lpstr>AND Gate</vt:lpstr>
      <vt:lpstr>OUTLINE</vt:lpstr>
      <vt:lpstr>RSFQ Elements</vt:lpstr>
      <vt:lpstr>Three Types of SFQ Devices</vt:lpstr>
      <vt:lpstr>Gate Compounding Technique</vt:lpstr>
      <vt:lpstr>Gate Compounding: Example</vt:lpstr>
      <vt:lpstr>Gate Compounding: NIMPLY </vt:lpstr>
      <vt:lpstr>Gate Compounding: XNOR</vt:lpstr>
      <vt:lpstr>Case Study: 4-bit Brent Kung Adder</vt:lpstr>
      <vt:lpstr>OUTLINE</vt:lpstr>
      <vt:lpstr>Technology Mapping 101</vt:lpstr>
      <vt:lpstr>PowerPoint Presentation</vt:lpstr>
      <vt:lpstr>Technology Mapping 101</vt:lpstr>
      <vt:lpstr>Technology Mapping</vt:lpstr>
      <vt:lpstr>Technology Mapping</vt:lpstr>
      <vt:lpstr>Precompute Technology Library</vt:lpstr>
      <vt:lpstr>Precompute Technology Library: AA</vt:lpstr>
      <vt:lpstr>Precompute Technology Library: AS</vt:lpstr>
      <vt:lpstr>Precompute Technology Library: AS</vt:lpstr>
      <vt:lpstr>Precompute Technology Library: SA</vt:lpstr>
      <vt:lpstr>Precompute Technology Library: AA</vt:lpstr>
      <vt:lpstr>Technology Mapping</vt:lpstr>
      <vt:lpstr>Depth Reduction</vt:lpstr>
      <vt:lpstr>Results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Расул Расул</cp:lastModifiedBy>
  <cp:revision>174</cp:revision>
  <dcterms:created xsi:type="dcterms:W3CDTF">2019-04-02T06:24:35Z</dcterms:created>
  <dcterms:modified xsi:type="dcterms:W3CDTF">2023-10-17T09:26:32Z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